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11089291" r:id="rId2"/>
    <p:sldId id="11089332" r:id="rId3"/>
    <p:sldId id="11089319" r:id="rId4"/>
    <p:sldId id="11089340" r:id="rId5"/>
    <p:sldId id="11089324" r:id="rId6"/>
    <p:sldId id="11088969" r:id="rId7"/>
    <p:sldId id="11089399" r:id="rId8"/>
    <p:sldId id="11089401" r:id="rId9"/>
    <p:sldId id="11089338" r:id="rId10"/>
    <p:sldId id="11089359" r:id="rId11"/>
    <p:sldId id="11089360" r:id="rId12"/>
    <p:sldId id="11089361" r:id="rId13"/>
    <p:sldId id="11089369" r:id="rId14"/>
    <p:sldId id="11089370" r:id="rId15"/>
    <p:sldId id="11089371" r:id="rId16"/>
    <p:sldId id="11089372" r:id="rId17"/>
    <p:sldId id="11089373" r:id="rId18"/>
    <p:sldId id="11089374" r:id="rId19"/>
    <p:sldId id="11089398" r:id="rId20"/>
    <p:sldId id="11088950" r:id="rId21"/>
  </p:sldIdLst>
  <p:sldSz cx="12192000" cy="6858000"/>
  <p:notesSz cx="6858000" cy="9144000"/>
  <p:defaultTextStyle>
    <a:defPPr marL="0" marR="0" indent="0" algn="l" defTabSz="1219200" rtl="0" fontAlgn="auto" latinLnBrk="1"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defRPr>
    </a:defPPr>
    <a:lvl1pPr marL="0" marR="0" indent="0" algn="ctr" defTabSz="1100455"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marR="0" indent="0" algn="ctr" defTabSz="1100455"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marR="0" indent="0" algn="ctr" defTabSz="1100455"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marR="0" indent="0" algn="ctr" defTabSz="1100455"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marR="0" indent="0" algn="ctr" defTabSz="1100455"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lvl5pPr>
    <a:lvl6pPr marL="0" marR="0" indent="0" algn="ctr" defTabSz="1100455"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lvl6pPr>
    <a:lvl7pPr marL="0" marR="0" indent="0" algn="ctr" defTabSz="1100455"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lvl7pPr>
    <a:lvl8pPr marL="0" marR="0" indent="0" algn="ctr" defTabSz="1100455"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lvl8pPr>
    <a:lvl9pPr marL="0" marR="0" indent="0" algn="ctr" defTabSz="1100455" rtl="0" fontAlgn="auto" latinLnBrk="0" hangingPunct="0">
      <a:lnSpc>
        <a:spcPct val="100000"/>
      </a:lnSpc>
      <a:spcBef>
        <a:spcPts val="0"/>
      </a:spcBef>
      <a:spcAft>
        <a:spcPts val="0"/>
      </a:spcAft>
      <a:buClrTx/>
      <a:buSzTx/>
      <a:buFontTx/>
      <a:buNone/>
      <a:defRPr kumimoji="0" sz="4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lvl9pPr>
  </p:defaultTextStyle>
  <p:extLst>
    <p:ext uri="{EFAFB233-063F-42B5-8137-9DF3F51BA10A}">
      <p15:sldGuideLst xmlns:p15="http://schemas.microsoft.com/office/powerpoint/2012/main">
        <p15:guide id="1" pos="7401">
          <p15:clr>
            <a:srgbClr val="A4A3A4"/>
          </p15:clr>
        </p15:guide>
        <p15:guide id="2" orient="horz" pos="296">
          <p15:clr>
            <a:srgbClr val="A4A3A4"/>
          </p15:clr>
        </p15:guide>
        <p15:guide id="3" pos="296">
          <p15:clr>
            <a:srgbClr val="A4A3A4"/>
          </p15:clr>
        </p15:guide>
        <p15:guide id="4" orient="horz" pos="396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88C8"/>
    <a:srgbClr val="006EB3"/>
    <a:srgbClr val="BCDFE2"/>
    <a:srgbClr val="40C9D8"/>
    <a:srgbClr val="2EBBEE"/>
    <a:srgbClr val="006DB2"/>
    <a:srgbClr val="A1C3DB"/>
    <a:srgbClr val="B8DBE8"/>
    <a:srgbClr val="CDE0B9"/>
    <a:srgbClr val="A3D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89260" autoAdjust="0"/>
  </p:normalViewPr>
  <p:slideViewPr>
    <p:cSldViewPr snapToGrid="0" showGuides="1">
      <p:cViewPr varScale="1">
        <p:scale>
          <a:sx n="127" d="100"/>
          <a:sy n="127" d="100"/>
        </p:scale>
        <p:origin x="156" y="90"/>
      </p:cViewPr>
      <p:guideLst>
        <p:guide pos="7401"/>
        <p:guide orient="horz" pos="296"/>
        <p:guide pos="296"/>
        <p:guide orient="horz" pos="3968"/>
      </p:guideLst>
    </p:cSldViewPr>
  </p:slideViewPr>
  <p:notesTextViewPr>
    <p:cViewPr>
      <p:scale>
        <a:sx n="50" d="100"/>
        <a:sy n="50" d="100"/>
      </p:scale>
      <p:origin x="0" y="0"/>
    </p:cViewPr>
  </p:notesTextViewPr>
  <p:sorterViewPr>
    <p:cViewPr>
      <p:scale>
        <a:sx n="100" d="100"/>
        <a:sy n="100" d="100"/>
      </p:scale>
      <p:origin x="0" y="0"/>
    </p:cViewPr>
  </p:sorterViewPr>
  <p:notesViewPr>
    <p:cSldViewPr snapToGrid="0">
      <p:cViewPr varScale="1">
        <p:scale>
          <a:sx n="122" d="100"/>
          <a:sy n="122" d="100"/>
        </p:scale>
        <p:origin x="4076" y="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EECB10-462E-4259-A32E-1D105FCB2F8A}" type="datetimeFigureOut">
              <a:rPr lang="zh-CN" altLang="en-US" smtClean="0"/>
              <a:t>2021/10/27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07CED-BD54-4726-81E3-7FAECBC9129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609600" latinLnBrk="0">
      <a:lnSpc>
        <a:spcPct val="118000"/>
      </a:lnSpc>
      <a:defRPr sz="2935">
        <a:latin typeface="+mn-lt"/>
        <a:ea typeface="+mn-ea"/>
        <a:cs typeface="+mn-cs"/>
        <a:sym typeface="Helvetica Neue" panose="02000503000000020004"/>
      </a:defRPr>
    </a:lvl1pPr>
    <a:lvl2pPr indent="304800" defTabSz="609600" latinLnBrk="0">
      <a:lnSpc>
        <a:spcPct val="118000"/>
      </a:lnSpc>
      <a:defRPr sz="2935">
        <a:latin typeface="+mn-lt"/>
        <a:ea typeface="+mn-ea"/>
        <a:cs typeface="+mn-cs"/>
        <a:sym typeface="Helvetica Neue" panose="02000503000000020004"/>
      </a:defRPr>
    </a:lvl2pPr>
    <a:lvl3pPr indent="609600" defTabSz="609600" latinLnBrk="0">
      <a:lnSpc>
        <a:spcPct val="118000"/>
      </a:lnSpc>
      <a:defRPr sz="2935">
        <a:latin typeface="+mn-lt"/>
        <a:ea typeface="+mn-ea"/>
        <a:cs typeface="+mn-cs"/>
        <a:sym typeface="Helvetica Neue" panose="02000503000000020004"/>
      </a:defRPr>
    </a:lvl3pPr>
    <a:lvl4pPr indent="914400" defTabSz="609600" latinLnBrk="0">
      <a:lnSpc>
        <a:spcPct val="118000"/>
      </a:lnSpc>
      <a:defRPr sz="2935">
        <a:latin typeface="+mn-lt"/>
        <a:ea typeface="+mn-ea"/>
        <a:cs typeface="+mn-cs"/>
        <a:sym typeface="Helvetica Neue" panose="02000503000000020004"/>
      </a:defRPr>
    </a:lvl4pPr>
    <a:lvl5pPr indent="1219200" defTabSz="609600" latinLnBrk="0">
      <a:lnSpc>
        <a:spcPct val="118000"/>
      </a:lnSpc>
      <a:defRPr sz="2935">
        <a:latin typeface="+mn-lt"/>
        <a:ea typeface="+mn-ea"/>
        <a:cs typeface="+mn-cs"/>
        <a:sym typeface="Helvetica Neue" panose="02000503000000020004"/>
      </a:defRPr>
    </a:lvl5pPr>
    <a:lvl6pPr indent="1524000" defTabSz="609600" latinLnBrk="0">
      <a:lnSpc>
        <a:spcPct val="118000"/>
      </a:lnSpc>
      <a:defRPr sz="2935">
        <a:latin typeface="+mn-lt"/>
        <a:ea typeface="+mn-ea"/>
        <a:cs typeface="+mn-cs"/>
        <a:sym typeface="Helvetica Neue" panose="02000503000000020004"/>
      </a:defRPr>
    </a:lvl6pPr>
    <a:lvl7pPr indent="1828800" defTabSz="609600" latinLnBrk="0">
      <a:lnSpc>
        <a:spcPct val="118000"/>
      </a:lnSpc>
      <a:defRPr sz="2935">
        <a:latin typeface="+mn-lt"/>
        <a:ea typeface="+mn-ea"/>
        <a:cs typeface="+mn-cs"/>
        <a:sym typeface="Helvetica Neue" panose="02000503000000020004"/>
      </a:defRPr>
    </a:lvl7pPr>
    <a:lvl8pPr indent="2133600" defTabSz="609600" latinLnBrk="0">
      <a:lnSpc>
        <a:spcPct val="118000"/>
      </a:lnSpc>
      <a:defRPr sz="2935">
        <a:latin typeface="+mn-lt"/>
        <a:ea typeface="+mn-ea"/>
        <a:cs typeface="+mn-cs"/>
        <a:sym typeface="Helvetica Neue" panose="02000503000000020004"/>
      </a:defRPr>
    </a:lvl8pPr>
    <a:lvl9pPr indent="2438400" defTabSz="609600" latinLnBrk="0">
      <a:lnSpc>
        <a:spcPct val="118000"/>
      </a:lnSpc>
      <a:defRPr sz="2935">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F8FBD4-60F1-4B42-9248-9999FEC48D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F8FBD4-60F1-4B42-9248-9999FEC48D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F8FBD4-60F1-4B42-9248-9999FEC48D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F8FBD4-60F1-4B42-9248-9999FEC48D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F8FBD4-60F1-4B42-9248-9999FEC48D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F8FBD4-60F1-4B42-9248-9999FEC48D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F8FBD4-60F1-4B42-9248-9999FEC48D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F8FBD4-60F1-4B42-9248-9999FEC48D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F8FBD4-60F1-4B42-9248-9999FEC48D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F8FBD4-60F1-4B42-9248-9999FEC48D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F8FBD4-60F1-4B42-9248-9999FEC48D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与副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hasCustomPrompt="1"/>
          </p:nvPr>
        </p:nvSpPr>
        <p:spPr>
          <a:xfrm>
            <a:off x="889000" y="2140373"/>
            <a:ext cx="10414000" cy="838200"/>
          </a:xfrm>
          <a:prstGeom prst="rect">
            <a:avLst/>
          </a:prstGeom>
        </p:spPr>
        <p:txBody>
          <a:bodyPr anchor="b"/>
          <a:lstStyle>
            <a:lvl1pPr algn="ctr">
              <a:defRPr sz="3400">
                <a:solidFill>
                  <a:srgbClr val="FFFFFF"/>
                </a:solidFill>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stStyle>
          <a:p>
            <a:r>
              <a:rPr dirty="0" err="1"/>
              <a:t>标题文本</a:t>
            </a:r>
            <a:endParaRPr dirty="0"/>
          </a:p>
        </p:txBody>
      </p:sp>
      <p:sp>
        <p:nvSpPr>
          <p:cNvPr id="3" name="正文级别 1…"/>
          <p:cNvSpPr txBox="1">
            <a:spLocks noGrp="1"/>
          </p:cNvSpPr>
          <p:nvPr>
            <p:ph type="body" sz="quarter" idx="1" hasCustomPrompt="1"/>
          </p:nvPr>
        </p:nvSpPr>
        <p:spPr>
          <a:xfrm>
            <a:off x="889000" y="3245470"/>
            <a:ext cx="10414000" cy="793889"/>
          </a:xfrm>
          <a:prstGeom prst="rect">
            <a:avLst/>
          </a:prstGeom>
        </p:spPr>
        <p:txBody>
          <a:bodyPr anchor="t">
            <a:noAutofit/>
          </a:bodyPr>
          <a:lstStyle>
            <a:lvl1pPr marL="0" indent="0" algn="ctr">
              <a:lnSpc>
                <a:spcPct val="100000"/>
              </a:lnSpc>
              <a:spcBef>
                <a:spcPct val="0"/>
              </a:spcBef>
              <a:buSzTx/>
              <a:buNone/>
              <a:defRPr sz="1755">
                <a:solidFill>
                  <a:srgbClr val="FFFFFF"/>
                </a:solidFill>
                <a:latin typeface="苹方 中等" panose="020B0400000000000000" pitchFamily="34" charset="-122"/>
                <a:ea typeface="苹方 中等" panose="020B0400000000000000" pitchFamily="34" charset="-122"/>
              </a:defRPr>
            </a:lvl1pPr>
            <a:lvl2pPr marL="0" indent="0" algn="ctr">
              <a:lnSpc>
                <a:spcPct val="100000"/>
              </a:lnSpc>
              <a:spcBef>
                <a:spcPct val="0"/>
              </a:spcBef>
              <a:buSzTx/>
              <a:buNone/>
              <a:defRPr sz="1755">
                <a:solidFill>
                  <a:srgbClr val="FFFFFF"/>
                </a:solidFill>
                <a:latin typeface="苹方 中等" panose="020B0400000000000000" pitchFamily="34" charset="-122"/>
                <a:ea typeface="苹方 中等" panose="020B0400000000000000" pitchFamily="34" charset="-122"/>
              </a:defRPr>
            </a:lvl2pPr>
            <a:lvl3pPr marL="0" indent="0" algn="ctr">
              <a:lnSpc>
                <a:spcPct val="100000"/>
              </a:lnSpc>
              <a:spcBef>
                <a:spcPct val="0"/>
              </a:spcBef>
              <a:buSzTx/>
              <a:buNone/>
              <a:defRPr sz="1755">
                <a:solidFill>
                  <a:srgbClr val="FFFFFF"/>
                </a:solidFill>
                <a:latin typeface="苹方 中等" panose="020B0400000000000000" pitchFamily="34" charset="-122"/>
                <a:ea typeface="苹方 中等" panose="020B0400000000000000" pitchFamily="34" charset="-122"/>
              </a:defRPr>
            </a:lvl3pPr>
            <a:lvl4pPr marL="0" indent="0" algn="ctr">
              <a:lnSpc>
                <a:spcPct val="100000"/>
              </a:lnSpc>
              <a:spcBef>
                <a:spcPct val="0"/>
              </a:spcBef>
              <a:buSzTx/>
              <a:buNone/>
              <a:defRPr sz="1755">
                <a:solidFill>
                  <a:srgbClr val="FFFFFF"/>
                </a:solidFill>
                <a:latin typeface="苹方 中等" panose="020B0400000000000000" pitchFamily="34" charset="-122"/>
                <a:ea typeface="苹方 中等" panose="020B0400000000000000" pitchFamily="34" charset="-122"/>
              </a:defRPr>
            </a:lvl4pPr>
            <a:lvl5pPr marL="0" indent="0" algn="ctr">
              <a:lnSpc>
                <a:spcPct val="100000"/>
              </a:lnSpc>
              <a:spcBef>
                <a:spcPct val="0"/>
              </a:spcBef>
              <a:buSzTx/>
              <a:buNone/>
              <a:defRPr sz="1755">
                <a:solidFill>
                  <a:srgbClr val="FFFFFF"/>
                </a:solidFill>
                <a:latin typeface="苹方 中等" panose="020B0400000000000000" pitchFamily="34" charset="-122"/>
                <a:ea typeface="苹方 中等" panose="020B0400000000000000" pitchFamily="34"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4" name="TextBox 23"/>
          <p:cNvSpPr txBox="1"/>
          <p:nvPr userDrawn="1"/>
        </p:nvSpPr>
        <p:spPr>
          <a:xfrm rot="20680684">
            <a:off x="3817255" y="2583542"/>
            <a:ext cx="4572001" cy="1569660"/>
          </a:xfrm>
          <a:prstGeom prst="rect">
            <a:avLst/>
          </a:prstGeom>
          <a:noFill/>
        </p:spPr>
        <p:txBody>
          <a:bodyPr wrap="square" rtlCol="0">
            <a:spAutoFit/>
          </a:bodyPr>
          <a:lstStyle/>
          <a:p>
            <a:r>
              <a:rPr lang="zh-CN" altLang="en-US" sz="9600" b="1" dirty="0">
                <a:solidFill>
                  <a:schemeClr val="tx1">
                    <a:alpha val="19000"/>
                  </a:schemeClr>
                </a:solidFill>
              </a:rPr>
              <a:t>机    密</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 - 居中">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 name="图片 1" descr="7d7e46812f16b0a79955120196f1d00"/>
          <p:cNvPicPr>
            <a:picLocks noChangeAspect="1"/>
          </p:cNvPicPr>
          <p:nvPr userDrawn="1"/>
        </p:nvPicPr>
        <p:blipFill>
          <a:blip r:embed="rId3"/>
          <a:stretch>
            <a:fillRect/>
          </a:stretch>
        </p:blipFill>
        <p:spPr>
          <a:xfrm>
            <a:off x="9727354" y="575975"/>
            <a:ext cx="2092113" cy="252307"/>
          </a:xfrm>
          <a:prstGeom prst="rect">
            <a:avLst/>
          </a:prstGeom>
        </p:spPr>
      </p:pic>
      <p:sp>
        <p:nvSpPr>
          <p:cNvPr id="5" name="标题文本"/>
          <p:cNvSpPr txBox="1">
            <a:spLocks noGrp="1"/>
          </p:cNvSpPr>
          <p:nvPr>
            <p:ph type="title" hasCustomPrompt="1"/>
          </p:nvPr>
        </p:nvSpPr>
        <p:spPr>
          <a:xfrm>
            <a:off x="487891" y="496813"/>
            <a:ext cx="9239463" cy="410633"/>
          </a:xfrm>
          <a:prstGeom prst="rect">
            <a:avLst/>
          </a:prstGeom>
        </p:spPr>
        <p:txBody>
          <a:bodyPr/>
          <a:lstStyle>
            <a:lvl1pPr algn="l">
              <a:defRPr sz="2400">
                <a:solidFill>
                  <a:srgbClr val="5E5E5E"/>
                </a:solidFill>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stStyle>
          <a:p>
            <a:r>
              <a:rPr dirty="0" err="1"/>
              <a:t>标题文本</a:t>
            </a:r>
            <a:endParaRPr dirty="0"/>
          </a:p>
        </p:txBody>
      </p:sp>
      <p:sp>
        <p:nvSpPr>
          <p:cNvPr id="6" name="矩形 5"/>
          <p:cNvSpPr/>
          <p:nvPr userDrawn="1"/>
        </p:nvSpPr>
        <p:spPr>
          <a:xfrm>
            <a:off x="372533" y="586712"/>
            <a:ext cx="60959"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 name="文本框 2"/>
          <p:cNvSpPr txBox="1"/>
          <p:nvPr userDrawn="1"/>
        </p:nvSpPr>
        <p:spPr>
          <a:xfrm>
            <a:off x="11602347" y="6373606"/>
            <a:ext cx="348385" cy="321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fld id="{86CB4B4D-7CA3-9044-876B-883B54F8677D}" type="slidenum">
              <a:rPr lang="en-US" altLang="zh-CN" sz="1200" smtClean="0">
                <a:solidFill>
                  <a:srgbClr val="006EB3"/>
                </a:solidFill>
                <a:latin typeface="苹方 常规" panose="020B0300000000000000" pitchFamily="34" charset="-122"/>
                <a:ea typeface="苹方 常规" panose="020B0300000000000000" pitchFamily="34" charset="-122"/>
              </a:rPr>
              <a:t>‹#›</a:t>
            </a:fld>
            <a:endParaRPr kumimoji="0" lang="zh-CN" altLang="en-US" sz="1200" b="0" i="0" u="none" strike="noStrike" cap="none" spc="0" normalizeH="0" baseline="0" dirty="0">
              <a:ln>
                <a:noFill/>
              </a:ln>
              <a:solidFill>
                <a:srgbClr val="006EB3"/>
              </a:solidFill>
              <a:effectLst/>
              <a:uFillTx/>
              <a:latin typeface="苹方 常规" panose="020B0300000000000000" pitchFamily="34" charset="-122"/>
              <a:ea typeface="苹方 常规" panose="020B0300000000000000" pitchFamily="34" charset="-122"/>
              <a:cs typeface="Helvetica Neue Medium" panose="02000503000000020004"/>
              <a:sym typeface="Helvetica Neue Medium" panose="02000503000000020004"/>
            </a:endParaRPr>
          </a:p>
        </p:txBody>
      </p:sp>
      <p:sp>
        <p:nvSpPr>
          <p:cNvPr id="10" name="文本框 9"/>
          <p:cNvSpPr txBox="1"/>
          <p:nvPr userDrawn="1"/>
        </p:nvSpPr>
        <p:spPr>
          <a:xfrm>
            <a:off x="594282" y="6409855"/>
            <a:ext cx="2422672"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r>
              <a:rPr lang="en-US" altLang="zh-CN" sz="800" dirty="0">
                <a:solidFill>
                  <a:schemeClr val="tx1">
                    <a:lumMod val="65000"/>
                    <a:lumOff val="35000"/>
                  </a:schemeClr>
                </a:solidFill>
                <a:latin typeface="苹方 中等" panose="020B0400000000000000" pitchFamily="34" charset="-122"/>
                <a:ea typeface="苹方 中等" panose="020B0400000000000000" pitchFamily="34" charset="-122"/>
              </a:rPr>
              <a:t>@2020 </a:t>
            </a:r>
            <a:r>
              <a:rPr lang="en-US" altLang="zh-CN" sz="800" dirty="0" err="1">
                <a:solidFill>
                  <a:schemeClr val="tx1">
                    <a:lumMod val="65000"/>
                    <a:lumOff val="35000"/>
                  </a:schemeClr>
                </a:solidFill>
                <a:latin typeface="苹方 中等" panose="020B0400000000000000" pitchFamily="34" charset="-122"/>
                <a:ea typeface="苹方 中等" panose="020B0400000000000000" pitchFamily="34" charset="-122"/>
              </a:rPr>
              <a:t>SmartMore</a:t>
            </a:r>
            <a:r>
              <a:rPr lang="en-US" altLang="zh-CN" sz="800" dirty="0">
                <a:solidFill>
                  <a:schemeClr val="tx1">
                    <a:lumMod val="65000"/>
                    <a:lumOff val="35000"/>
                  </a:schemeClr>
                </a:solidFill>
                <a:latin typeface="苹方 中等" panose="020B0400000000000000" pitchFamily="34" charset="-122"/>
                <a:ea typeface="苹方 中等" panose="020B0400000000000000" pitchFamily="34" charset="-122"/>
              </a:rPr>
              <a:t>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苹方 中等" panose="020B0400000000000000" pitchFamily="34" charset="-122"/>
              <a:ea typeface="苹方 中等" panose="020B0400000000000000" pitchFamily="34" charset="-122"/>
              <a:cs typeface="Helvetica Neue Medium" panose="02000503000000020004"/>
              <a:sym typeface="Helvetica Neue Medium" panose="02000503000000020004"/>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与副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 name="幻灯片编号"/>
          <p:cNvSpPr txBox="1">
            <a:spLocks noGrp="1"/>
          </p:cNvSpPr>
          <p:nvPr>
            <p:ph type="sldNum" sz="quarter" idx="2"/>
          </p:nvPr>
        </p:nvSpPr>
        <p:spPr>
          <a:xfrm>
            <a:off x="11574619" y="6299533"/>
            <a:ext cx="296555" cy="287258"/>
          </a:xfrm>
          <a:prstGeom prst="rect">
            <a:avLst/>
          </a:prstGeom>
        </p:spPr>
        <p:txBody>
          <a:bodyPr/>
          <a:lstStyle/>
          <a:p>
            <a:fld id="{86CB4B4D-7CA3-9044-876B-883B54F8677D}" type="slidenum">
              <a:rPr/>
              <a:t>‹#›</a:t>
            </a:fld>
            <a:endParaRPr/>
          </a:p>
        </p:txBody>
      </p:sp>
      <p:sp>
        <p:nvSpPr>
          <p:cNvPr id="2" name="标题文本"/>
          <p:cNvSpPr txBox="1">
            <a:spLocks noGrp="1"/>
          </p:cNvSpPr>
          <p:nvPr>
            <p:ph type="title" hasCustomPrompt="1"/>
          </p:nvPr>
        </p:nvSpPr>
        <p:spPr>
          <a:xfrm>
            <a:off x="889000" y="2140373"/>
            <a:ext cx="10414000" cy="838200"/>
          </a:xfrm>
          <a:prstGeom prst="rect">
            <a:avLst/>
          </a:prstGeom>
        </p:spPr>
        <p:txBody>
          <a:bodyPr anchor="b"/>
          <a:lstStyle>
            <a:lvl1pPr algn="ctr">
              <a:defRPr sz="3400">
                <a:solidFill>
                  <a:srgbClr val="FFFFFF"/>
                </a:solidFill>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stStyle>
          <a:p>
            <a:r>
              <a:rPr dirty="0" err="1"/>
              <a:t>标题文本</a:t>
            </a:r>
            <a:endParaRPr dirty="0"/>
          </a:p>
        </p:txBody>
      </p:sp>
      <p:sp>
        <p:nvSpPr>
          <p:cNvPr id="3" name="正文级别 1…"/>
          <p:cNvSpPr txBox="1">
            <a:spLocks noGrp="1"/>
          </p:cNvSpPr>
          <p:nvPr>
            <p:ph type="body" sz="quarter" idx="1" hasCustomPrompt="1"/>
          </p:nvPr>
        </p:nvSpPr>
        <p:spPr>
          <a:xfrm>
            <a:off x="889000" y="3245472"/>
            <a:ext cx="10414000" cy="793889"/>
          </a:xfrm>
          <a:prstGeom prst="rect">
            <a:avLst/>
          </a:prstGeom>
        </p:spPr>
        <p:txBody>
          <a:bodyPr anchor="t">
            <a:noAutofit/>
          </a:bodyPr>
          <a:lstStyle>
            <a:lvl1pPr marL="0" indent="0" algn="ctr">
              <a:lnSpc>
                <a:spcPct val="100000"/>
              </a:lnSpc>
              <a:spcBef>
                <a:spcPct val="0"/>
              </a:spcBef>
              <a:buSzTx/>
              <a:buNone/>
              <a:defRPr sz="1755">
                <a:solidFill>
                  <a:srgbClr val="FFFFFF"/>
                </a:solidFill>
                <a:latin typeface="苹方 中等" panose="020B0400000000000000" pitchFamily="34" charset="-122"/>
                <a:ea typeface="苹方 中等" panose="020B0400000000000000" pitchFamily="34" charset="-122"/>
              </a:defRPr>
            </a:lvl1pPr>
            <a:lvl2pPr marL="0" indent="0" algn="ctr">
              <a:lnSpc>
                <a:spcPct val="100000"/>
              </a:lnSpc>
              <a:spcBef>
                <a:spcPct val="0"/>
              </a:spcBef>
              <a:buSzTx/>
              <a:buNone/>
              <a:defRPr sz="1755">
                <a:solidFill>
                  <a:srgbClr val="FFFFFF"/>
                </a:solidFill>
                <a:latin typeface="苹方 中等" panose="020B0400000000000000" pitchFamily="34" charset="-122"/>
                <a:ea typeface="苹方 中等" panose="020B0400000000000000" pitchFamily="34" charset="-122"/>
              </a:defRPr>
            </a:lvl2pPr>
            <a:lvl3pPr marL="0" indent="0" algn="ctr">
              <a:lnSpc>
                <a:spcPct val="100000"/>
              </a:lnSpc>
              <a:spcBef>
                <a:spcPct val="0"/>
              </a:spcBef>
              <a:buSzTx/>
              <a:buNone/>
              <a:defRPr sz="1755">
                <a:solidFill>
                  <a:srgbClr val="FFFFFF"/>
                </a:solidFill>
                <a:latin typeface="苹方 中等" panose="020B0400000000000000" pitchFamily="34" charset="-122"/>
                <a:ea typeface="苹方 中等" panose="020B0400000000000000" pitchFamily="34" charset="-122"/>
              </a:defRPr>
            </a:lvl3pPr>
            <a:lvl4pPr marL="0" indent="0" algn="ctr">
              <a:lnSpc>
                <a:spcPct val="100000"/>
              </a:lnSpc>
              <a:spcBef>
                <a:spcPct val="0"/>
              </a:spcBef>
              <a:buSzTx/>
              <a:buNone/>
              <a:defRPr sz="1755">
                <a:solidFill>
                  <a:srgbClr val="FFFFFF"/>
                </a:solidFill>
                <a:latin typeface="苹方 中等" panose="020B0400000000000000" pitchFamily="34" charset="-122"/>
                <a:ea typeface="苹方 中等" panose="020B0400000000000000" pitchFamily="34" charset="-122"/>
              </a:defRPr>
            </a:lvl4pPr>
            <a:lvl5pPr marL="0" indent="0" algn="ctr">
              <a:lnSpc>
                <a:spcPct val="100000"/>
              </a:lnSpc>
              <a:spcBef>
                <a:spcPct val="0"/>
              </a:spcBef>
              <a:buSzTx/>
              <a:buNone/>
              <a:defRPr sz="1755">
                <a:solidFill>
                  <a:srgbClr val="FFFFFF"/>
                </a:solidFill>
                <a:latin typeface="苹方 中等" panose="020B0400000000000000" pitchFamily="34" charset="-122"/>
                <a:ea typeface="苹方 中等" panose="020B0400000000000000" pitchFamily="34"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a:srcRect/>
          <a:stretch>
            <a:fillRect/>
          </a:stretch>
        </p:blipFill>
        <p:spPr>
          <a:xfrm>
            <a:off x="-1321" y="159"/>
            <a:ext cx="12196233" cy="6859200"/>
          </a:xfrm>
          <a:prstGeom prst="rect">
            <a:avLst/>
          </a:prstGeom>
        </p:spPr>
      </p:pic>
      <p:pic>
        <p:nvPicPr>
          <p:cNvPr id="3" name="图片 2" descr="7d7e46812f16b0a79955120196f1d00"/>
          <p:cNvPicPr>
            <a:picLocks noChangeAspect="1"/>
          </p:cNvPicPr>
          <p:nvPr userDrawn="1"/>
        </p:nvPicPr>
        <p:blipFill>
          <a:blip r:embed="rId3"/>
          <a:stretch>
            <a:fillRect/>
          </a:stretch>
        </p:blipFill>
        <p:spPr>
          <a:xfrm>
            <a:off x="9727356" y="366785"/>
            <a:ext cx="2092113" cy="252307"/>
          </a:xfrm>
          <a:prstGeom prst="rect">
            <a:avLst/>
          </a:prstGeom>
        </p:spPr>
      </p:pic>
      <p:sp>
        <p:nvSpPr>
          <p:cNvPr id="10" name="标题文本"/>
          <p:cNvSpPr txBox="1">
            <a:spLocks noGrp="1"/>
          </p:cNvSpPr>
          <p:nvPr>
            <p:ph type="title" hasCustomPrompt="1"/>
          </p:nvPr>
        </p:nvSpPr>
        <p:spPr>
          <a:xfrm>
            <a:off x="522241" y="287623"/>
            <a:ext cx="7556540" cy="410633"/>
          </a:xfrm>
          <a:prstGeom prst="rect">
            <a:avLst/>
          </a:prstGeom>
        </p:spPr>
        <p:txBody>
          <a:bodyPr/>
          <a:lstStyle>
            <a:lvl1pPr algn="l">
              <a:defRPr sz="2400">
                <a:solidFill>
                  <a:srgbClr val="5E5E5E"/>
                </a:solidFill>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stStyle>
          <a:p>
            <a:r>
              <a:rPr dirty="0" err="1"/>
              <a:t>标题文本</a:t>
            </a:r>
            <a:endParaRPr dirty="0"/>
          </a:p>
        </p:txBody>
      </p:sp>
      <p:sp>
        <p:nvSpPr>
          <p:cNvPr id="11" name="矩形 10"/>
          <p:cNvSpPr/>
          <p:nvPr userDrawn="1"/>
        </p:nvSpPr>
        <p:spPr>
          <a:xfrm>
            <a:off x="406883" y="377522"/>
            <a:ext cx="54000"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与项目符号">
    <p:bg>
      <p:bgPr>
        <a:noFill/>
        <a:effectLst/>
      </p:bgPr>
    </p:bg>
    <p:spTree>
      <p:nvGrpSpPr>
        <p:cNvPr id="1" name=""/>
        <p:cNvGrpSpPr/>
        <p:nvPr/>
      </p:nvGrpSpPr>
      <p:grpSpPr>
        <a:xfrm>
          <a:off x="0" y="0"/>
          <a:ext cx="0" cy="0"/>
          <a:chOff x="0" y="0"/>
          <a:chExt cx="0" cy="0"/>
        </a:xfrm>
      </p:grpSpPr>
      <p:pic>
        <p:nvPicPr>
          <p:cNvPr id="2" name="图片 1" descr="D:\工作文件-2020.03.02\ppt美化-20200305\ppt封面2-04.pngppt封面2-04"/>
          <p:cNvPicPr>
            <a:picLocks noChangeAspect="1"/>
          </p:cNvPicPr>
          <p:nvPr userDrawn="1"/>
        </p:nvPicPr>
        <p:blipFill>
          <a:blip r:embed="rId2"/>
          <a:srcRect/>
          <a:stretch>
            <a:fillRect/>
          </a:stretch>
        </p:blipFill>
        <p:spPr>
          <a:xfrm>
            <a:off x="-4126" y="-159"/>
            <a:ext cx="12193588" cy="6859200"/>
          </a:xfrm>
          <a:prstGeom prst="rect">
            <a:avLst/>
          </a:prstGeom>
        </p:spPr>
      </p:pic>
      <p:sp>
        <p:nvSpPr>
          <p:cNvPr id="51" name="幻灯片编号"/>
          <p:cNvSpPr txBox="1">
            <a:spLocks noGrp="1"/>
          </p:cNvSpPr>
          <p:nvPr>
            <p:ph type="sldNum" sz="quarter" idx="2"/>
          </p:nvPr>
        </p:nvSpPr>
        <p:spPr>
          <a:xfrm>
            <a:off x="11589046" y="6299533"/>
            <a:ext cx="267701" cy="287258"/>
          </a:xfrm>
          <a:prstGeom prst="rect">
            <a:avLst/>
          </a:prstGeom>
        </p:spPr>
        <p:txBody>
          <a:bodyPr/>
          <a:lstStyle>
            <a:lvl1pPr>
              <a:defRPr>
                <a:solidFill>
                  <a:schemeClr val="tx1"/>
                </a:solidFill>
              </a:defRPr>
            </a:lvl1pPr>
          </a:lstStyle>
          <a:p>
            <a:fld id="{86CB4B4D-7CA3-9044-876B-883B54F8677D}" type="slidenum">
              <a:rPr lang="en-US" altLang="zh-CN" smtClean="0"/>
              <a:t>‹#›</a:t>
            </a:fld>
            <a:endParaRPr lang="en-US" altLang="zh-CN" dirty="0"/>
          </a:p>
        </p:txBody>
      </p:sp>
      <p:pic>
        <p:nvPicPr>
          <p:cNvPr id="4" name="图片 3" descr="7d7e46812f16b0a79955120196f1d00"/>
          <p:cNvPicPr>
            <a:picLocks noChangeAspect="1"/>
          </p:cNvPicPr>
          <p:nvPr userDrawn="1"/>
        </p:nvPicPr>
        <p:blipFill>
          <a:blip r:embed="rId3"/>
          <a:stretch>
            <a:fillRect/>
          </a:stretch>
        </p:blipFill>
        <p:spPr>
          <a:xfrm>
            <a:off x="9727356" y="575976"/>
            <a:ext cx="2092113" cy="252307"/>
          </a:xfrm>
          <a:prstGeom prst="rect">
            <a:avLst/>
          </a:prstGeom>
        </p:spPr>
      </p:pic>
      <p:sp>
        <p:nvSpPr>
          <p:cNvPr id="11" name="标题文本"/>
          <p:cNvSpPr txBox="1">
            <a:spLocks noGrp="1"/>
          </p:cNvSpPr>
          <p:nvPr>
            <p:ph type="title" hasCustomPrompt="1"/>
          </p:nvPr>
        </p:nvSpPr>
        <p:spPr>
          <a:xfrm>
            <a:off x="522241" y="496814"/>
            <a:ext cx="7556540" cy="410633"/>
          </a:xfrm>
          <a:prstGeom prst="rect">
            <a:avLst/>
          </a:prstGeom>
        </p:spPr>
        <p:txBody>
          <a:bodyPr/>
          <a:lstStyle>
            <a:lvl1pPr algn="l">
              <a:defRPr sz="2400">
                <a:solidFill>
                  <a:srgbClr val="5E5E5E"/>
                </a:solidFill>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stStyle>
          <a:p>
            <a:r>
              <a:rPr dirty="0" err="1"/>
              <a:t>标题文本</a:t>
            </a:r>
            <a:endParaRPr dirty="0"/>
          </a:p>
        </p:txBody>
      </p:sp>
      <p:sp>
        <p:nvSpPr>
          <p:cNvPr id="12" name="矩形 11"/>
          <p:cNvSpPr/>
          <p:nvPr userDrawn="1"/>
        </p:nvSpPr>
        <p:spPr>
          <a:xfrm>
            <a:off x="406883" y="586713"/>
            <a:ext cx="54000"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项目符号与照片">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图片 1" descr="7d7e46812f16b0a79955120196f1d00"/>
          <p:cNvPicPr>
            <a:picLocks noChangeAspect="1"/>
          </p:cNvPicPr>
          <p:nvPr userDrawn="1"/>
        </p:nvPicPr>
        <p:blipFill>
          <a:blip r:embed="rId3"/>
          <a:stretch>
            <a:fillRect/>
          </a:stretch>
        </p:blipFill>
        <p:spPr>
          <a:xfrm>
            <a:off x="9727354" y="575975"/>
            <a:ext cx="2092113" cy="252307"/>
          </a:xfrm>
          <a:prstGeom prst="rect">
            <a:avLst/>
          </a:prstGeom>
        </p:spPr>
      </p:pic>
      <p:sp>
        <p:nvSpPr>
          <p:cNvPr id="7" name="幻灯片编号"/>
          <p:cNvSpPr txBox="1">
            <a:spLocks noGrp="1"/>
          </p:cNvSpPr>
          <p:nvPr>
            <p:ph type="sldNum" sz="quarter" idx="2"/>
          </p:nvPr>
        </p:nvSpPr>
        <p:spPr>
          <a:xfrm>
            <a:off x="11589046" y="6299533"/>
            <a:ext cx="267701" cy="287258"/>
          </a:xfrm>
          <a:prstGeom prst="rect">
            <a:avLst/>
          </a:prstGeom>
        </p:spPr>
        <p:txBody>
          <a:bodyPr/>
          <a:lstStyle>
            <a:lvl1pPr>
              <a:defRPr>
                <a:solidFill>
                  <a:schemeClr val="tx1"/>
                </a:solidFill>
              </a:defRPr>
            </a:lvl1pPr>
          </a:lstStyle>
          <a:p>
            <a:fld id="{86CB4B4D-7CA3-9044-876B-883B54F8677D}" type="slidenum">
              <a:rPr lang="en-US" altLang="zh-CN" smtClean="0"/>
              <a:t>‹#›</a:t>
            </a:fld>
            <a:endParaRPr lang="en-US" altLang="zh-CN"/>
          </a:p>
        </p:txBody>
      </p:sp>
      <p:sp>
        <p:nvSpPr>
          <p:cNvPr id="8" name="标题文本"/>
          <p:cNvSpPr txBox="1">
            <a:spLocks noGrp="1"/>
          </p:cNvSpPr>
          <p:nvPr>
            <p:ph type="title" hasCustomPrompt="1"/>
          </p:nvPr>
        </p:nvSpPr>
        <p:spPr>
          <a:xfrm>
            <a:off x="522241" y="496814"/>
            <a:ext cx="7556540" cy="410633"/>
          </a:xfrm>
          <a:prstGeom prst="rect">
            <a:avLst/>
          </a:prstGeom>
        </p:spPr>
        <p:txBody>
          <a:bodyPr/>
          <a:lstStyle>
            <a:lvl1pPr algn="l">
              <a:defRPr sz="2400">
                <a:solidFill>
                  <a:srgbClr val="5E5E5E"/>
                </a:solidFill>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stStyle>
          <a:p>
            <a:r>
              <a:rPr dirty="0" err="1"/>
              <a:t>标题文本</a:t>
            </a:r>
            <a:endParaRPr dirty="0"/>
          </a:p>
        </p:txBody>
      </p:sp>
      <p:sp>
        <p:nvSpPr>
          <p:cNvPr id="9" name="矩形 8"/>
          <p:cNvSpPr/>
          <p:nvPr userDrawn="1"/>
        </p:nvSpPr>
        <p:spPr>
          <a:xfrm>
            <a:off x="406883" y="586713"/>
            <a:ext cx="54000"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8"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1" y="225424"/>
            <a:ext cx="203200" cy="415925"/>
          </a:xfrm>
          <a:prstGeom prst="rect">
            <a:avLst/>
          </a:prstGeom>
          <a:solidFill>
            <a:srgbClr val="0070C0"/>
          </a:solidFill>
          <a:ln>
            <a:noFill/>
          </a:ln>
          <a:effectLst/>
        </p:spPr>
        <p:txBody>
          <a:bodyPr anchor="ctr"/>
          <a:lstStyle/>
          <a:p>
            <a:pPr eaLnBrk="0" fontAlgn="base" hangingPunct="0">
              <a:spcBef>
                <a:spcPct val="0"/>
              </a:spcBef>
              <a:spcAft>
                <a:spcPct val="0"/>
              </a:spcAft>
            </a:pPr>
            <a:endParaRPr lang="zh-CN" altLang="en-US">
              <a:solidFill>
                <a:prstClr val="black"/>
              </a:solidFill>
              <a:latin typeface="Arial" panose="020B0604020202090204" pitchFamily="34" charset="0"/>
              <a:ea typeface="黑体" panose="02010609060101010101" pitchFamily="49" charset="-122"/>
              <a:cs typeface="Arial" panose="020B0604020202090204" pitchFamily="34" charset="0"/>
            </a:endParaRPr>
          </a:p>
        </p:txBody>
      </p:sp>
      <p:sp>
        <p:nvSpPr>
          <p:cNvPr id="9" name="文本占位符 8"/>
          <p:cNvSpPr>
            <a:spLocks noGrp="1"/>
          </p:cNvSpPr>
          <p:nvPr>
            <p:ph type="body" sz="quarter" idx="10" hasCustomPrompt="1"/>
          </p:nvPr>
        </p:nvSpPr>
        <p:spPr>
          <a:xfrm>
            <a:off x="493716" y="193061"/>
            <a:ext cx="8947943" cy="476250"/>
          </a:xfrm>
          <a:solidFill>
            <a:srgbClr val="0070C0"/>
          </a:solidFill>
          <a:ln>
            <a:noFill/>
          </a:ln>
        </p:spPr>
        <p:txBody>
          <a:bodyPr vert="horz" wrap="square" lIns="91440" tIns="45720" rIns="91440" bIns="45720" numCol="1" anchor="ctr" anchorCtr="0" compatLnSpc="1"/>
          <a:lstStyle>
            <a:lvl1pPr marL="0" indent="0">
              <a:buNone/>
              <a:defRPr lang="zh-CN" altLang="en-US" sz="3200" b="1" dirty="0" smtClean="0">
                <a:solidFill>
                  <a:schemeClr val="tx1">
                    <a:lumMod val="75000"/>
                    <a:lumOff val="25000"/>
                  </a:schemeClr>
                </a:solidFill>
                <a:latin typeface="Arial" panose="020B0604020202090204" pitchFamily="34" charset="0"/>
                <a:ea typeface="黑体" panose="02010609060101010101" pitchFamily="49" charset="-122"/>
                <a:cs typeface="Arial" panose="020B0604020202090204" pitchFamily="34" charset="0"/>
              </a:defRPr>
            </a:lvl1pPr>
          </a:lstStyle>
          <a:p>
            <a:pPr lvl="0" eaLnBrk="0" hangingPunct="0">
              <a:spcBef>
                <a:spcPct val="0"/>
              </a:spcBef>
            </a:pPr>
            <a:r>
              <a:rPr lang="zh-CN" altLang="en-US" dirty="0"/>
              <a:t>标题</a:t>
            </a:r>
          </a:p>
        </p:txBody>
      </p:sp>
      <p:sp>
        <p:nvSpPr>
          <p:cNvPr id="6" name="Rectangle 3"/>
          <p:cNvSpPr>
            <a:spLocks noChangeArrowheads="1"/>
          </p:cNvSpPr>
          <p:nvPr userDrawn="1"/>
        </p:nvSpPr>
        <p:spPr bwMode="auto">
          <a:xfrm>
            <a:off x="233364" y="225424"/>
            <a:ext cx="100013" cy="415925"/>
          </a:xfrm>
          <a:prstGeom prst="rect">
            <a:avLst/>
          </a:prstGeom>
          <a:solidFill>
            <a:srgbClr val="0070C0">
              <a:alpha val="70000"/>
            </a:srgbClr>
          </a:solidFill>
          <a:ln>
            <a:noFill/>
          </a:ln>
          <a:effectLst/>
        </p:spPr>
        <p:txBody>
          <a:bodyPr anchor="ctr"/>
          <a:lstStyle/>
          <a:p>
            <a:pPr lvl="0" eaLnBrk="0" fontAlgn="base" hangingPunct="0">
              <a:spcBef>
                <a:spcPct val="0"/>
              </a:spcBef>
              <a:spcAft>
                <a:spcPct val="0"/>
              </a:spcAft>
            </a:pPr>
            <a:endParaRPr lang="zh-CN" altLang="en-US">
              <a:solidFill>
                <a:prstClr val="black"/>
              </a:solidFill>
              <a:latin typeface="Arial" panose="020B0604020202090204" pitchFamily="34" charset="0"/>
              <a:ea typeface="黑体" panose="02010609060101010101" pitchFamily="49" charset="-122"/>
              <a:cs typeface="Arial" panose="020B0604020202090204" pitchFamily="34" charset="0"/>
            </a:endParaRPr>
          </a:p>
        </p:txBody>
      </p:sp>
      <p:sp>
        <p:nvSpPr>
          <p:cNvPr id="7" name="Rectangle 3"/>
          <p:cNvSpPr>
            <a:spLocks noChangeArrowheads="1"/>
          </p:cNvSpPr>
          <p:nvPr userDrawn="1"/>
        </p:nvSpPr>
        <p:spPr bwMode="auto">
          <a:xfrm>
            <a:off x="363540" y="225424"/>
            <a:ext cx="51194" cy="415925"/>
          </a:xfrm>
          <a:prstGeom prst="rect">
            <a:avLst/>
          </a:prstGeom>
          <a:solidFill>
            <a:srgbClr val="0070C0">
              <a:alpha val="40000"/>
            </a:srgbClr>
          </a:solidFill>
          <a:ln>
            <a:noFill/>
          </a:ln>
          <a:effectLst/>
        </p:spPr>
        <p:txBody>
          <a:bodyPr anchor="ctr"/>
          <a:lstStyle/>
          <a:p>
            <a:pPr lvl="0" eaLnBrk="0" fontAlgn="base" hangingPunct="0">
              <a:spcBef>
                <a:spcPct val="0"/>
              </a:spcBef>
              <a:spcAft>
                <a:spcPct val="0"/>
              </a:spcAft>
            </a:pPr>
            <a:endParaRPr lang="zh-CN" altLang="en-US">
              <a:solidFill>
                <a:prstClr val="black"/>
              </a:solidFill>
              <a:latin typeface="Arial" panose="020B0604020202090204" pitchFamily="34" charset="0"/>
              <a:ea typeface="黑体" panose="02010609060101010101" pitchFamily="49" charset="-122"/>
              <a:cs typeface="Arial" panose="020B0604020202090204" pitchFamily="34" charset="0"/>
            </a:endParaRPr>
          </a:p>
        </p:txBody>
      </p:sp>
      <p:pic>
        <p:nvPicPr>
          <p:cNvPr id="10" name="图片 9" descr="7d7e46812f16b0a79955120196f1d00"/>
          <p:cNvPicPr>
            <a:picLocks noChangeAspect="1"/>
          </p:cNvPicPr>
          <p:nvPr userDrawn="1"/>
        </p:nvPicPr>
        <p:blipFill>
          <a:blip r:embed="rId3"/>
          <a:stretch>
            <a:fillRect/>
          </a:stretch>
        </p:blipFill>
        <p:spPr>
          <a:xfrm>
            <a:off x="9727354" y="305032"/>
            <a:ext cx="2092113" cy="252307"/>
          </a:xfrm>
          <a:prstGeom prst="rect">
            <a:avLst/>
          </a:prstGeom>
        </p:spPr>
      </p:pic>
      <p:sp>
        <p:nvSpPr>
          <p:cNvPr id="11" name="文本框 10"/>
          <p:cNvSpPr txBox="1"/>
          <p:nvPr userDrawn="1"/>
        </p:nvSpPr>
        <p:spPr>
          <a:xfrm>
            <a:off x="283370" y="6409855"/>
            <a:ext cx="287311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l" defTabSz="1100455" rtl="0" fontAlgn="auto" latinLnBrk="0" hangingPunct="0">
              <a:lnSpc>
                <a:spcPct val="100000"/>
              </a:lnSpc>
              <a:spcBef>
                <a:spcPts val="0"/>
              </a:spcBef>
              <a:spcAft>
                <a:spcPts val="0"/>
              </a:spcAft>
              <a:buClrTx/>
              <a:buSzTx/>
              <a:buFontTx/>
              <a:buNone/>
            </a:pPr>
            <a:r>
              <a:rPr lang="en-US" altLang="zh-CN" sz="800" dirty="0">
                <a:solidFill>
                  <a:schemeClr val="tx1">
                    <a:lumMod val="65000"/>
                    <a:lumOff val="35000"/>
                  </a:schemeClr>
                </a:solidFill>
                <a:latin typeface="Arial" panose="020B0604020202090204" pitchFamily="34" charset="0"/>
                <a:cs typeface="Arial" panose="020B0604020202090204" pitchFamily="34" charset="0"/>
              </a:rPr>
              <a:t>©</a:t>
            </a:r>
            <a:r>
              <a:rPr lang="zh-CN" altLang="en-US" sz="800" dirty="0">
                <a:solidFill>
                  <a:schemeClr val="tx1">
                    <a:lumMod val="65000"/>
                    <a:lumOff val="35000"/>
                  </a:schemeClr>
                </a:solidFill>
                <a:latin typeface="Arial" panose="020B0604020202090204" pitchFamily="34" charset="0"/>
                <a:cs typeface="Arial" panose="020B0604020202090204" pitchFamily="34" charset="0"/>
              </a:rPr>
              <a:t> </a:t>
            </a:r>
            <a:r>
              <a:rPr lang="en-US" altLang="zh-CN" sz="800" dirty="0">
                <a:solidFill>
                  <a:schemeClr val="tx1">
                    <a:lumMod val="65000"/>
                    <a:lumOff val="35000"/>
                  </a:schemeClr>
                </a:solidFill>
                <a:latin typeface="Arial" panose="020B0604020202090204" pitchFamily="34" charset="0"/>
                <a:cs typeface="Arial" panose="020B0604020202090204" pitchFamily="34" charset="0"/>
              </a:rPr>
              <a:t>2020 SmartMore Technology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endParaRPr>
          </a:p>
        </p:txBody>
      </p:sp>
      <p:sp>
        <p:nvSpPr>
          <p:cNvPr id="13" name="文本框 12"/>
          <p:cNvSpPr txBox="1"/>
          <p:nvPr userDrawn="1"/>
        </p:nvSpPr>
        <p:spPr>
          <a:xfrm>
            <a:off x="11682716" y="6413007"/>
            <a:ext cx="309700" cy="235706"/>
          </a:xfrm>
          <a:prstGeom prst="rect">
            <a:avLst/>
          </a:prstGeom>
          <a:noFill/>
        </p:spPr>
        <p:txBody>
          <a:bodyPr wrap="none" rtlCol="0">
            <a:spAutoFit/>
          </a:bodyPr>
          <a:lstStyle/>
          <a:p>
            <a:pPr algn="l">
              <a:lnSpc>
                <a:spcPct val="130000"/>
              </a:lnSpc>
              <a:spcBef>
                <a:spcPts val="600"/>
              </a:spcBef>
            </a:pPr>
            <a:fld id="{70A95ED3-22C5-4FEA-AA55-8D59C18DE8AB}" type="slidenum">
              <a:rPr lang="en-US" altLang="zh-CN" sz="800" kern="0" smtClean="0">
                <a:solidFill>
                  <a:schemeClr val="tx1">
                    <a:lumMod val="65000"/>
                    <a:lumOff val="35000"/>
                  </a:schemeClr>
                </a:solidFill>
                <a:latin typeface="Arial" panose="020B0604020202090204" pitchFamily="34" charset="0"/>
                <a:ea typeface="黑体" panose="02010609060101010101" pitchFamily="49" charset="-122"/>
                <a:cs typeface="Arial" panose="020B0604020202090204" pitchFamily="34" charset="0"/>
                <a:sym typeface="+mn-lt"/>
              </a:rPr>
              <a:t>‹#›</a:t>
            </a:fld>
            <a:endParaRPr lang="zh-CN" altLang="en-US" sz="800" kern="0" dirty="0">
              <a:solidFill>
                <a:schemeClr val="tx1">
                  <a:lumMod val="65000"/>
                  <a:lumOff val="35000"/>
                </a:schemeClr>
              </a:solidFill>
              <a:latin typeface="Arial" panose="020B0604020202090204" pitchFamily="34" charset="0"/>
              <a:ea typeface="黑体" panose="02010609060101010101" pitchFamily="49" charset="-122"/>
              <a:cs typeface="Arial" panose="020B0604020202090204" pitchFamily="34" charset="0"/>
              <a:sym typeface="+mn-lt"/>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a:srcRect/>
          <a:stretch>
            <a:fillRect/>
          </a:stretch>
        </p:blipFill>
        <p:spPr>
          <a:xfrm>
            <a:off x="-1322" y="159"/>
            <a:ext cx="12196233" cy="6859200"/>
          </a:xfrm>
          <a:prstGeom prst="rect">
            <a:avLst/>
          </a:prstGeom>
        </p:spPr>
      </p:pic>
      <p:sp>
        <p:nvSpPr>
          <p:cNvPr id="13" name="文本框 12"/>
          <p:cNvSpPr txBox="1"/>
          <p:nvPr userDrawn="1"/>
        </p:nvSpPr>
        <p:spPr>
          <a:xfrm>
            <a:off x="11645627" y="6404383"/>
            <a:ext cx="261823"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fld id="{86CB4B4D-7CA3-9044-876B-883B54F8677D}" type="slidenum">
              <a:rPr lang="en-US" altLang="zh-CN" sz="800" smtClean="0">
                <a:solidFill>
                  <a:srgbClr val="006EB3"/>
                </a:solidFill>
              </a:rPr>
              <a:t>‹#›</a:t>
            </a:fld>
            <a:endParaRPr lang="zh-CN" altLang="en-US" sz="800" kern="1200" dirty="0">
              <a:solidFill>
                <a:srgbClr val="006EB3"/>
              </a:solidFill>
              <a:latin typeface="+mn-lt"/>
              <a:ea typeface="+mn-ea"/>
              <a:cs typeface="+mn-cs"/>
              <a:sym typeface="Helvetica Neue Medium" panose="02000503000000020004"/>
            </a:endParaRPr>
          </a:p>
        </p:txBody>
      </p:sp>
      <p:sp>
        <p:nvSpPr>
          <p:cNvPr id="15" name="文本框 14"/>
          <p:cNvSpPr txBox="1"/>
          <p:nvPr userDrawn="1"/>
        </p:nvSpPr>
        <p:spPr>
          <a:xfrm>
            <a:off x="369060" y="6409855"/>
            <a:ext cx="287311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mn-lt"/>
                <a:sym typeface="Helvetica Neue Medium" panose="02000503000000020004"/>
              </a:rPr>
              <a:t>© 2020 </a:t>
            </a:r>
            <a:r>
              <a:rPr lang="en-US" altLang="zh-CN" sz="800" dirty="0">
                <a:solidFill>
                  <a:schemeClr val="tx1">
                    <a:lumMod val="65000"/>
                    <a:lumOff val="35000"/>
                  </a:schemeClr>
                </a:solidFill>
                <a:latin typeface="+mn-lt"/>
              </a:rPr>
              <a:t>SmartMore Technology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mn-lt"/>
              <a:ea typeface="Helvetica Neue Medium" panose="02000503000000020004"/>
              <a:cs typeface="Helvetica Neue Medium" panose="02000503000000020004"/>
              <a:sym typeface="Helvetica Neue Medium" panose="02000503000000020004"/>
            </a:endParaRPr>
          </a:p>
        </p:txBody>
      </p:sp>
      <p:sp>
        <p:nvSpPr>
          <p:cNvPr id="8" name="矩形 7"/>
          <p:cNvSpPr/>
          <p:nvPr userDrawn="1"/>
        </p:nvSpPr>
        <p:spPr>
          <a:xfrm>
            <a:off x="471109" y="325746"/>
            <a:ext cx="54000"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mn-lt"/>
              <a:ea typeface="黑体" panose="02010609060101010101" pitchFamily="49" charset="-122"/>
              <a:cs typeface="Arial" panose="020B0604020202090204" pitchFamily="34" charset="0"/>
              <a:sym typeface="Helvetica Neue Medium" panose="02000503000000020004"/>
            </a:endParaRPr>
          </a:p>
        </p:txBody>
      </p:sp>
      <p:sp>
        <p:nvSpPr>
          <p:cNvPr id="9" name="标题文本"/>
          <p:cNvSpPr txBox="1">
            <a:spLocks noGrp="1"/>
          </p:cNvSpPr>
          <p:nvPr>
            <p:ph type="title" hasCustomPrompt="1"/>
          </p:nvPr>
        </p:nvSpPr>
        <p:spPr>
          <a:xfrm>
            <a:off x="601132" y="235846"/>
            <a:ext cx="8446867" cy="410633"/>
          </a:xfrm>
          <a:prstGeom prst="rect">
            <a:avLst/>
          </a:prstGeom>
        </p:spPr>
        <p:txBody>
          <a:bodyPr/>
          <a:lstStyle>
            <a:lvl1pPr algn="l">
              <a:defRPr sz="2400" b="1">
                <a:solidFill>
                  <a:schemeClr val="tx1">
                    <a:lumMod val="75000"/>
                    <a:lumOff val="25000"/>
                  </a:schemeClr>
                </a:solidFill>
                <a:latin typeface="等线" panose="02010600030101010101" pitchFamily="2" charset="-122"/>
                <a:ea typeface="等线" panose="02010600030101010101" pitchFamily="2" charset="-122"/>
                <a:cs typeface="Arial" panose="020B0604020202090204" pitchFamily="34" charset="0"/>
                <a:sym typeface="Helvetica Neue Medium" panose="02000503000000020004"/>
              </a:defRPr>
            </a:lvl1pPr>
          </a:lstStyle>
          <a:p>
            <a:r>
              <a:rPr dirty="0" err="1"/>
              <a:t>标题文本</a:t>
            </a:r>
            <a:endParaRPr dirty="0"/>
          </a:p>
        </p:txBody>
      </p:sp>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000" y="301016"/>
            <a:ext cx="2108386" cy="255562"/>
          </a:xfrm>
          <a:prstGeom prst="rect">
            <a:avLst/>
          </a:prstGeom>
        </p:spPr>
      </p:pic>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与副标题 2">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照片 - 垂直">
    <p:bg>
      <p:bgPr>
        <a:noFill/>
        <a:effectLst/>
      </p:bgPr>
    </p:bg>
    <p:spTree>
      <p:nvGrpSpPr>
        <p:cNvPr id="1" name=""/>
        <p:cNvGrpSpPr/>
        <p:nvPr/>
      </p:nvGrpSpPr>
      <p:grpSpPr>
        <a:xfrm>
          <a:off x="0" y="0"/>
          <a:ext cx="0" cy="0"/>
          <a:chOff x="0" y="0"/>
          <a:chExt cx="0" cy="0"/>
        </a:xfrm>
      </p:grpSpPr>
      <p:pic>
        <p:nvPicPr>
          <p:cNvPr id="11" name="图片 10" descr="D:\工作文件-2020.03.02\ppt美化-20200305\ppt封面2-05.pngppt封面2-05"/>
          <p:cNvPicPr>
            <a:picLocks noChangeAspect="1"/>
          </p:cNvPicPr>
          <p:nvPr userDrawn="1"/>
        </p:nvPicPr>
        <p:blipFill>
          <a:blip r:embed="rId2"/>
          <a:srcRect/>
          <a:stretch>
            <a:fillRect/>
          </a:stretch>
        </p:blipFill>
        <p:spPr>
          <a:xfrm>
            <a:off x="-1321" y="159"/>
            <a:ext cx="12196233" cy="6859200"/>
          </a:xfrm>
          <a:prstGeom prst="rect">
            <a:avLst/>
          </a:prstGeom>
        </p:spPr>
      </p:pic>
      <p:sp>
        <p:nvSpPr>
          <p:cNvPr id="13" name="文本框 12"/>
          <p:cNvSpPr txBox="1"/>
          <p:nvPr userDrawn="1"/>
        </p:nvSpPr>
        <p:spPr>
          <a:xfrm>
            <a:off x="11645628" y="6404383"/>
            <a:ext cx="261823"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fld id="{86CB4B4D-7CA3-9044-876B-883B54F8677D}" type="slidenum">
              <a:rPr lang="en-US" altLang="zh-CN" sz="800" smtClean="0">
                <a:solidFill>
                  <a:srgbClr val="006EB3"/>
                </a:solidFill>
              </a:rPr>
              <a:t>‹#›</a:t>
            </a:fld>
            <a:endParaRPr kumimoji="0" lang="zh-CN" altLang="en-US" sz="800" b="0" i="0" u="none" strike="noStrike" cap="none" spc="0" normalizeH="0" baseline="0" dirty="0">
              <a:ln>
                <a:noFill/>
              </a:ln>
              <a:solidFill>
                <a:srgbClr val="006EB3"/>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 name="文本框 14"/>
          <p:cNvSpPr txBox="1"/>
          <p:nvPr userDrawn="1"/>
        </p:nvSpPr>
        <p:spPr>
          <a:xfrm>
            <a:off x="401060" y="6409855"/>
            <a:ext cx="2358551"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r>
              <a:rPr lang="en-US" altLang="zh-CN" sz="800" dirty="0">
                <a:solidFill>
                  <a:schemeClr val="tx1">
                    <a:lumMod val="65000"/>
                    <a:lumOff val="35000"/>
                  </a:schemeClr>
                </a:solidFill>
                <a:latin typeface="苹方 常规" panose="020B0300000000000000" pitchFamily="34" charset="-122"/>
                <a:ea typeface="苹方 常规" panose="020B0300000000000000" pitchFamily="34" charset="-122"/>
              </a:rPr>
              <a:t>©2020 </a:t>
            </a:r>
            <a:r>
              <a:rPr lang="en-US" altLang="zh-CN" sz="800" dirty="0" err="1">
                <a:solidFill>
                  <a:schemeClr val="tx1">
                    <a:lumMod val="65000"/>
                    <a:lumOff val="35000"/>
                  </a:schemeClr>
                </a:solidFill>
                <a:latin typeface="苹方 常规" panose="020B0300000000000000" pitchFamily="34" charset="-122"/>
                <a:ea typeface="苹方 常规" panose="020B0300000000000000" pitchFamily="34" charset="-122"/>
              </a:rPr>
              <a:t>SmartMore</a:t>
            </a:r>
            <a:r>
              <a:rPr lang="en-US" altLang="zh-CN" sz="800" dirty="0">
                <a:solidFill>
                  <a:schemeClr val="tx1">
                    <a:lumMod val="65000"/>
                    <a:lumOff val="35000"/>
                  </a:schemeClr>
                </a:solidFill>
                <a:latin typeface="苹方 常规" panose="020B0300000000000000" pitchFamily="34" charset="-122"/>
                <a:ea typeface="苹方 常规" panose="020B0300000000000000" pitchFamily="34" charset="-122"/>
              </a:rPr>
              <a:t>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苹方 常规" panose="020B0300000000000000" pitchFamily="34" charset="-122"/>
              <a:ea typeface="苹方 常规" panose="020B0300000000000000" pitchFamily="34" charset="-122"/>
              <a:cs typeface="Helvetica Neue Medium" panose="02000503000000020004"/>
              <a:sym typeface="Helvetica Neue Medium" panose="02000503000000020004"/>
            </a:endParaRPr>
          </a:p>
        </p:txBody>
      </p:sp>
      <p:sp>
        <p:nvSpPr>
          <p:cNvPr id="9" name="文本占位符 8"/>
          <p:cNvSpPr>
            <a:spLocks noGrp="1"/>
          </p:cNvSpPr>
          <p:nvPr>
            <p:ph type="body" sz="quarter" idx="10"/>
          </p:nvPr>
        </p:nvSpPr>
        <p:spPr>
          <a:xfrm>
            <a:off x="479505" y="1275683"/>
            <a:ext cx="11146085" cy="4808850"/>
          </a:xfrm>
          <a:prstGeom prst="rect">
            <a:avLst/>
          </a:prstGeom>
        </p:spPr>
        <p:txBody>
          <a:bodyPr anchor="t">
            <a:normAutofit/>
          </a:bodyPr>
          <a:lstStyle>
            <a:lvl1pPr>
              <a:lnSpc>
                <a:spcPct val="100000"/>
              </a:lnSpc>
              <a:spcBef>
                <a:spcPts val="1200"/>
              </a:spcBef>
              <a:defRPr sz="2000">
                <a:latin typeface="苹方 常规" panose="020B0300000000000000" pitchFamily="34" charset="-122"/>
                <a:ea typeface="苹方 常规" panose="020B0300000000000000" pitchFamily="34" charset="-122"/>
              </a:defRPr>
            </a:lvl1pPr>
            <a:lvl2pPr>
              <a:lnSpc>
                <a:spcPct val="100000"/>
              </a:lnSpc>
              <a:spcBef>
                <a:spcPts val="1200"/>
              </a:spcBef>
              <a:defRPr sz="1800">
                <a:latin typeface="苹方 常规" panose="020B0300000000000000" pitchFamily="34" charset="-122"/>
                <a:ea typeface="苹方 常规" panose="020B0300000000000000" pitchFamily="34" charset="-122"/>
              </a:defRPr>
            </a:lvl2pPr>
            <a:lvl3pPr>
              <a:lnSpc>
                <a:spcPct val="100000"/>
              </a:lnSpc>
              <a:spcBef>
                <a:spcPts val="1200"/>
              </a:spcBef>
              <a:defRPr sz="1800">
                <a:latin typeface="苹方 常规" panose="020B0300000000000000" pitchFamily="34" charset="-122"/>
                <a:ea typeface="苹方 常规" panose="020B0300000000000000" pitchFamily="34" charset="-122"/>
              </a:defRPr>
            </a:lvl3pPr>
            <a:lvl4pPr>
              <a:lnSpc>
                <a:spcPct val="100000"/>
              </a:lnSpc>
              <a:spcBef>
                <a:spcPts val="1200"/>
              </a:spcBef>
              <a:defRPr sz="1800">
                <a:latin typeface="苹方 常规" panose="020B0300000000000000" pitchFamily="34" charset="-122"/>
                <a:ea typeface="苹方 常规" panose="020B0300000000000000" pitchFamily="34" charset="-122"/>
              </a:defRPr>
            </a:lvl4pPr>
            <a:lvl5pPr>
              <a:lnSpc>
                <a:spcPct val="100000"/>
              </a:lnSpc>
              <a:spcBef>
                <a:spcPts val="1200"/>
              </a:spcBef>
              <a:defRPr sz="1800">
                <a:latin typeface="苹方 常规" panose="020B0300000000000000" pitchFamily="34" charset="-122"/>
                <a:ea typeface="苹方 常规" panose="020B0300000000000000"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10" name="图片 9" descr="7d7e46812f16b0a79955120196f1d00"/>
          <p:cNvPicPr>
            <a:picLocks noChangeAspect="1"/>
          </p:cNvPicPr>
          <p:nvPr userDrawn="1"/>
        </p:nvPicPr>
        <p:blipFill>
          <a:blip r:embed="rId3"/>
          <a:stretch>
            <a:fillRect/>
          </a:stretch>
        </p:blipFill>
        <p:spPr>
          <a:xfrm>
            <a:off x="9769423" y="365982"/>
            <a:ext cx="2003083" cy="241570"/>
          </a:xfrm>
          <a:prstGeom prst="rect">
            <a:avLst/>
          </a:prstGeom>
        </p:spPr>
      </p:pic>
      <p:sp>
        <p:nvSpPr>
          <p:cNvPr id="12" name="矩形 11"/>
          <p:cNvSpPr/>
          <p:nvPr userDrawn="1"/>
        </p:nvSpPr>
        <p:spPr>
          <a:xfrm>
            <a:off x="479505" y="365982"/>
            <a:ext cx="60959"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标题文本"/>
          <p:cNvSpPr txBox="1">
            <a:spLocks noGrp="1"/>
          </p:cNvSpPr>
          <p:nvPr>
            <p:ph type="title" hasCustomPrompt="1"/>
          </p:nvPr>
        </p:nvSpPr>
        <p:spPr>
          <a:xfrm>
            <a:off x="594864" y="265345"/>
            <a:ext cx="9058943" cy="410633"/>
          </a:xfrm>
          <a:prstGeom prst="rect">
            <a:avLst/>
          </a:prstGeom>
        </p:spPr>
        <p:txBody>
          <a:bodyPr/>
          <a:lstStyle>
            <a:lvl1pPr algn="l">
              <a:defRPr sz="2400">
                <a:solidFill>
                  <a:schemeClr val="tx1">
                    <a:lumMod val="75000"/>
                    <a:lumOff val="25000"/>
                  </a:schemeClr>
                </a:solidFill>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stStyle>
          <a:p>
            <a:r>
              <a:rPr dirty="0" err="1"/>
              <a:t>标题文本</a:t>
            </a:r>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descr="7d7e46812f16b0a79955120196f1d00"/>
          <p:cNvPicPr>
            <a:picLocks noChangeAspect="1"/>
          </p:cNvPicPr>
          <p:nvPr userDrawn="1"/>
        </p:nvPicPr>
        <p:blipFill>
          <a:blip r:embed="rId2"/>
          <a:stretch>
            <a:fillRect/>
          </a:stretch>
        </p:blipFill>
        <p:spPr>
          <a:xfrm>
            <a:off x="9727354" y="575975"/>
            <a:ext cx="2092113" cy="252307"/>
          </a:xfrm>
          <a:prstGeom prst="rect">
            <a:avLst/>
          </a:prstGeom>
        </p:spPr>
      </p:pic>
      <p:sp>
        <p:nvSpPr>
          <p:cNvPr id="4" name="矩形 3"/>
          <p:cNvSpPr/>
          <p:nvPr userDrawn="1"/>
        </p:nvSpPr>
        <p:spPr>
          <a:xfrm>
            <a:off x="479505" y="365982"/>
            <a:ext cx="60959"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descr="7d7e46812f16b0a79955120196f1d00"/>
          <p:cNvPicPr>
            <a:picLocks noChangeAspect="1"/>
          </p:cNvPicPr>
          <p:nvPr userDrawn="1"/>
        </p:nvPicPr>
        <p:blipFill>
          <a:blip r:embed="rId2"/>
          <a:stretch>
            <a:fillRect/>
          </a:stretch>
        </p:blipFill>
        <p:spPr>
          <a:xfrm>
            <a:off x="9727354" y="575975"/>
            <a:ext cx="2092113" cy="252307"/>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文本占位符 12"/>
          <p:cNvSpPr>
            <a:spLocks noGrp="1"/>
          </p:cNvSpPr>
          <p:nvPr>
            <p:ph type="body" sz="quarter" idx="12" hasCustomPrompt="1"/>
          </p:nvPr>
        </p:nvSpPr>
        <p:spPr>
          <a:xfrm>
            <a:off x="1429060" y="1876425"/>
            <a:ext cx="4438650" cy="3657600"/>
          </a:xfrm>
          <a:prstGeom prst="rect">
            <a:avLst/>
          </a:prstGeom>
        </p:spPr>
        <p:txBody>
          <a:bodyPr/>
          <a:lstStyle>
            <a:lvl1pPr>
              <a:lnSpc>
                <a:spcPct val="120000"/>
              </a:lnSpc>
              <a:defRPr sz="2000"/>
            </a:lvl1pPr>
            <a:lvl2pPr>
              <a:lnSpc>
                <a:spcPct val="120000"/>
              </a:lnSpc>
              <a:buClr>
                <a:srgbClr val="006DB2"/>
              </a:buClr>
              <a:buSzPct val="100000"/>
              <a:defRPr sz="1800"/>
            </a:lvl2pPr>
            <a:lvl3pPr>
              <a:lnSpc>
                <a:spcPct val="120000"/>
              </a:lnSpc>
              <a:buClr>
                <a:srgbClr val="006DB2"/>
              </a:buClr>
              <a:buSzPct val="100000"/>
              <a:defRPr sz="1600"/>
            </a:lvl3pPr>
            <a:lvl4pPr>
              <a:lnSpc>
                <a:spcPct val="120000"/>
              </a:lnSpc>
              <a:buClr>
                <a:srgbClr val="006DB2"/>
              </a:buClr>
              <a:buSzPct val="100000"/>
              <a:defRPr sz="1400"/>
            </a:lvl4pPr>
            <a:lvl5pPr>
              <a:lnSpc>
                <a:spcPct val="120000"/>
              </a:lnSpc>
              <a:buClr>
                <a:srgbClr val="006DB2"/>
              </a:buClr>
              <a:buSzPct val="100000"/>
              <a:defRPr sz="1200"/>
            </a:lvl5pPr>
          </a:lstStyle>
          <a:p>
            <a:pPr lvl="0"/>
            <a:r>
              <a:rPr lang="zh-CN" altLang="en-US" dirty="0"/>
              <a:t>内文文本标题</a:t>
            </a:r>
            <a:r>
              <a:rPr lang="en-US" altLang="zh-CN" dirty="0"/>
              <a:t>-18-20</a:t>
            </a:r>
            <a:r>
              <a:rPr lang="zh-CN" altLang="en-US" dirty="0"/>
              <a:t>号</a:t>
            </a:r>
          </a:p>
          <a:p>
            <a:pPr lvl="1"/>
            <a:r>
              <a:rPr lang="zh-CN" altLang="en-US" dirty="0"/>
              <a:t>内文文本标题</a:t>
            </a:r>
            <a:r>
              <a:rPr lang="en-US" altLang="zh-CN" dirty="0"/>
              <a:t>-18-20</a:t>
            </a:r>
            <a:r>
              <a:rPr lang="zh-CN" altLang="en-US" dirty="0"/>
              <a:t>号</a:t>
            </a:r>
          </a:p>
          <a:p>
            <a:pPr lvl="2"/>
            <a:r>
              <a:rPr lang="zh-CN" altLang="en-US" dirty="0"/>
              <a:t>正文</a:t>
            </a:r>
            <a:r>
              <a:rPr lang="en-US" altLang="zh-CN" dirty="0"/>
              <a:t>14-16</a:t>
            </a:r>
            <a:r>
              <a:rPr lang="zh-CN" altLang="en-US" dirty="0"/>
              <a:t>号</a:t>
            </a:r>
          </a:p>
          <a:p>
            <a:pPr lvl="3"/>
            <a:r>
              <a:rPr lang="zh-CN" altLang="en-US" dirty="0"/>
              <a:t>正文</a:t>
            </a:r>
            <a:r>
              <a:rPr lang="en-US" altLang="zh-CN" dirty="0"/>
              <a:t>14-16</a:t>
            </a:r>
            <a:r>
              <a:rPr lang="zh-CN" altLang="en-US" dirty="0"/>
              <a:t>号</a:t>
            </a:r>
          </a:p>
          <a:p>
            <a:pPr lvl="4"/>
            <a:r>
              <a:rPr lang="zh-CN" altLang="en-US" dirty="0"/>
              <a:t>注释部分</a:t>
            </a:r>
            <a:r>
              <a:rPr lang="en-US" altLang="zh-CN" dirty="0"/>
              <a:t>12-14</a:t>
            </a:r>
            <a:r>
              <a:rPr lang="zh-CN" altLang="en-US" dirty="0"/>
              <a:t>号</a:t>
            </a:r>
          </a:p>
        </p:txBody>
      </p:sp>
      <p:sp>
        <p:nvSpPr>
          <p:cNvPr id="4" name="标题 1"/>
          <p:cNvSpPr>
            <a:spLocks noGrp="1"/>
          </p:cNvSpPr>
          <p:nvPr>
            <p:ph type="title" hasCustomPrompt="1"/>
          </p:nvPr>
        </p:nvSpPr>
        <p:spPr>
          <a:xfrm>
            <a:off x="1429060" y="594247"/>
            <a:ext cx="8642646" cy="535531"/>
          </a:xfrm>
          <a:prstGeom prst="rect">
            <a:avLst/>
          </a:prstGeom>
        </p:spPr>
        <p:txBody>
          <a:bodyPr wrap="square" lIns="0" tIns="0" rIns="0" bIns="0" anchor="ctr" anchorCtr="0">
            <a:normAutofit/>
          </a:bodyPr>
          <a:lstStyle>
            <a:lvl1pPr algn="l">
              <a:defRPr sz="3000">
                <a:latin typeface="+mj-ea"/>
                <a:ea typeface="+mj-ea"/>
              </a:defRPr>
            </a:lvl1pPr>
          </a:lstStyle>
          <a:p>
            <a:r>
              <a:rPr lang="zh-CN" altLang="en-US" dirty="0"/>
              <a:t>点击添加页面大标题 </a:t>
            </a:r>
            <a:r>
              <a:rPr lang="en-US" altLang="zh-CN" dirty="0"/>
              <a:t>30</a:t>
            </a:r>
            <a:r>
              <a:rPr lang="zh-CN" altLang="en-US" dirty="0"/>
              <a:t>号</a:t>
            </a:r>
          </a:p>
        </p:txBody>
      </p:sp>
      <p:sp>
        <p:nvSpPr>
          <p:cNvPr id="5" name="图片占位符 4"/>
          <p:cNvSpPr>
            <a:spLocks noGrp="1"/>
          </p:cNvSpPr>
          <p:nvPr>
            <p:ph type="pic" sz="quarter" idx="14" hasCustomPrompt="1"/>
          </p:nvPr>
        </p:nvSpPr>
        <p:spPr>
          <a:xfrm>
            <a:off x="6324600" y="1876425"/>
            <a:ext cx="4438650" cy="3657600"/>
          </a:xfrm>
          <a:prstGeom prst="rect">
            <a:avLst/>
          </a:prstGeom>
        </p:spPr>
        <p:txBody>
          <a:bodyPr anchor="ctr" anchorCtr="0"/>
          <a:lstStyle>
            <a:lvl1pPr algn="ctr">
              <a:defRPr sz="1800"/>
            </a:lvl1pPr>
          </a:lstStyle>
          <a:p>
            <a:r>
              <a:rPr lang="zh-CN" altLang="en-US" dirty="0"/>
              <a:t>点击插入图片</a:t>
            </a:r>
          </a:p>
        </p:txBody>
      </p:sp>
      <p:pic>
        <p:nvPicPr>
          <p:cNvPr id="7" name="图片 6" descr="7d7e46812f16b0a79955120196f1d00"/>
          <p:cNvPicPr>
            <a:picLocks noChangeAspect="1"/>
          </p:cNvPicPr>
          <p:nvPr userDrawn="1"/>
        </p:nvPicPr>
        <p:blipFill>
          <a:blip r:embed="rId2"/>
          <a:stretch>
            <a:fillRect/>
          </a:stretch>
        </p:blipFill>
        <p:spPr>
          <a:xfrm>
            <a:off x="9727354" y="575975"/>
            <a:ext cx="2092113" cy="252307"/>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文本占位符 4"/>
          <p:cNvSpPr>
            <a:spLocks noGrp="1"/>
          </p:cNvSpPr>
          <p:nvPr>
            <p:ph type="body" sz="quarter" idx="13"/>
          </p:nvPr>
        </p:nvSpPr>
        <p:spPr>
          <a:xfrm>
            <a:off x="6322757" y="1876425"/>
            <a:ext cx="4438650" cy="3657600"/>
          </a:xfrm>
        </p:spPr>
        <p:txBody>
          <a:bodyPr/>
          <a:lstStyle/>
          <a:p>
            <a:endParaRPr lang="zh-CN" altLang="en-US"/>
          </a:p>
        </p:txBody>
      </p:sp>
      <p:sp>
        <p:nvSpPr>
          <p:cNvPr id="4" name="文本占位符 3"/>
          <p:cNvSpPr>
            <a:spLocks noGrp="1"/>
          </p:cNvSpPr>
          <p:nvPr>
            <p:ph type="body" sz="quarter" idx="12"/>
          </p:nvPr>
        </p:nvSpPr>
        <p:spPr>
          <a:xfrm>
            <a:off x="1429060" y="1876425"/>
            <a:ext cx="4438650" cy="3657600"/>
          </a:xfrm>
        </p:spPr>
        <p:txBody>
          <a:bodyPr/>
          <a:lstStyle/>
          <a:p>
            <a:endParaRPr lang="zh-CN" altLang="en-US" dirty="0"/>
          </a:p>
        </p:txBody>
      </p:sp>
      <p:sp>
        <p:nvSpPr>
          <p:cNvPr id="5" name="标题 2"/>
          <p:cNvSpPr>
            <a:spLocks noGrp="1"/>
          </p:cNvSpPr>
          <p:nvPr>
            <p:ph type="title"/>
          </p:nvPr>
        </p:nvSpPr>
        <p:spPr>
          <a:xfrm>
            <a:off x="1429060" y="594247"/>
            <a:ext cx="8642646" cy="535531"/>
          </a:xfrm>
        </p:spPr>
        <p:txBody>
          <a:bodyPr/>
          <a:lstStyle>
            <a:lvl1pPr algn="l">
              <a:defRPr sz="2800"/>
            </a:lvl1pPr>
          </a:lstStyle>
          <a:p>
            <a:endParaRPr lang="zh-CN" altLang="en-US" dirty="0"/>
          </a:p>
        </p:txBody>
      </p:sp>
      <p:pic>
        <p:nvPicPr>
          <p:cNvPr id="6" name="图片 5" descr="7d7e46812f16b0a79955120196f1d00"/>
          <p:cNvPicPr>
            <a:picLocks noChangeAspect="1"/>
          </p:cNvPicPr>
          <p:nvPr userDrawn="1"/>
        </p:nvPicPr>
        <p:blipFill>
          <a:blip r:embed="rId2"/>
          <a:stretch>
            <a:fillRect/>
          </a:stretch>
        </p:blipFill>
        <p:spPr>
          <a:xfrm>
            <a:off x="9727354" y="575975"/>
            <a:ext cx="2092113" cy="252307"/>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占位符 12"/>
          <p:cNvSpPr>
            <a:spLocks noGrp="1"/>
          </p:cNvSpPr>
          <p:nvPr>
            <p:ph type="body" sz="quarter" idx="13" hasCustomPrompt="1"/>
          </p:nvPr>
        </p:nvSpPr>
        <p:spPr>
          <a:xfrm>
            <a:off x="6322757" y="1876425"/>
            <a:ext cx="4438650" cy="3657600"/>
          </a:xfrm>
          <a:prstGeom prst="rect">
            <a:avLst/>
          </a:prstGeom>
        </p:spPr>
        <p:txBody>
          <a:bodyPr/>
          <a:lstStyle>
            <a:lvl1pPr>
              <a:lnSpc>
                <a:spcPct val="120000"/>
              </a:lnSpc>
              <a:defRPr sz="2000"/>
            </a:lvl1pPr>
            <a:lvl2pPr>
              <a:lnSpc>
                <a:spcPct val="120000"/>
              </a:lnSpc>
              <a:buClr>
                <a:srgbClr val="006DB2"/>
              </a:buClr>
              <a:buSzPct val="100000"/>
              <a:defRPr sz="1800"/>
            </a:lvl2pPr>
            <a:lvl3pPr>
              <a:lnSpc>
                <a:spcPct val="120000"/>
              </a:lnSpc>
              <a:buClr>
                <a:srgbClr val="006DB2"/>
              </a:buClr>
              <a:buSzPct val="100000"/>
              <a:defRPr sz="1600"/>
            </a:lvl3pPr>
            <a:lvl4pPr>
              <a:lnSpc>
                <a:spcPct val="120000"/>
              </a:lnSpc>
              <a:buClr>
                <a:srgbClr val="006DB2"/>
              </a:buClr>
              <a:buSzPct val="100000"/>
              <a:defRPr sz="1400"/>
            </a:lvl4pPr>
            <a:lvl5pPr>
              <a:lnSpc>
                <a:spcPct val="120000"/>
              </a:lnSpc>
              <a:buClr>
                <a:srgbClr val="006DB2"/>
              </a:buClr>
              <a:buSzPct val="100000"/>
              <a:defRPr sz="1200"/>
            </a:lvl5pPr>
          </a:lstStyle>
          <a:p>
            <a:pPr lvl="0"/>
            <a:r>
              <a:rPr lang="zh-CN" altLang="en-US" dirty="0"/>
              <a:t>内文文本标题</a:t>
            </a:r>
            <a:r>
              <a:rPr lang="en-US" altLang="zh-CN" dirty="0"/>
              <a:t>-18-20</a:t>
            </a:r>
            <a:r>
              <a:rPr lang="zh-CN" altLang="en-US" dirty="0"/>
              <a:t>号</a:t>
            </a:r>
          </a:p>
          <a:p>
            <a:pPr lvl="1"/>
            <a:r>
              <a:rPr lang="zh-CN" altLang="en-US" dirty="0"/>
              <a:t>内文文本标题</a:t>
            </a:r>
            <a:r>
              <a:rPr lang="en-US" altLang="zh-CN" dirty="0"/>
              <a:t>-18-20</a:t>
            </a:r>
            <a:r>
              <a:rPr lang="zh-CN" altLang="en-US" dirty="0"/>
              <a:t>号</a:t>
            </a:r>
          </a:p>
          <a:p>
            <a:pPr lvl="2"/>
            <a:r>
              <a:rPr lang="zh-CN" altLang="en-US" dirty="0"/>
              <a:t>正文</a:t>
            </a:r>
            <a:r>
              <a:rPr lang="en-US" altLang="zh-CN" dirty="0"/>
              <a:t>14-16</a:t>
            </a:r>
            <a:r>
              <a:rPr lang="zh-CN" altLang="en-US" dirty="0"/>
              <a:t>号</a:t>
            </a:r>
          </a:p>
          <a:p>
            <a:pPr lvl="3"/>
            <a:r>
              <a:rPr lang="zh-CN" altLang="en-US" dirty="0"/>
              <a:t>正文</a:t>
            </a:r>
            <a:r>
              <a:rPr lang="en-US" altLang="zh-CN" dirty="0"/>
              <a:t>14-16</a:t>
            </a:r>
            <a:r>
              <a:rPr lang="zh-CN" altLang="en-US" dirty="0"/>
              <a:t>号</a:t>
            </a:r>
          </a:p>
          <a:p>
            <a:pPr lvl="4"/>
            <a:r>
              <a:rPr lang="zh-CN" altLang="en-US" dirty="0"/>
              <a:t>注释部分</a:t>
            </a:r>
            <a:r>
              <a:rPr lang="en-US" altLang="zh-CN" dirty="0"/>
              <a:t>12-14</a:t>
            </a:r>
            <a:r>
              <a:rPr lang="zh-CN" altLang="en-US" dirty="0"/>
              <a:t>号</a:t>
            </a:r>
          </a:p>
        </p:txBody>
      </p:sp>
      <p:sp>
        <p:nvSpPr>
          <p:cNvPr id="4" name="文本占位符 12"/>
          <p:cNvSpPr>
            <a:spLocks noGrp="1"/>
          </p:cNvSpPr>
          <p:nvPr>
            <p:ph type="body" sz="quarter" idx="12" hasCustomPrompt="1"/>
          </p:nvPr>
        </p:nvSpPr>
        <p:spPr>
          <a:xfrm>
            <a:off x="1429060" y="1876425"/>
            <a:ext cx="4438650" cy="3657600"/>
          </a:xfrm>
          <a:prstGeom prst="rect">
            <a:avLst/>
          </a:prstGeom>
        </p:spPr>
        <p:txBody>
          <a:bodyPr/>
          <a:lstStyle>
            <a:lvl1pPr>
              <a:lnSpc>
                <a:spcPct val="120000"/>
              </a:lnSpc>
              <a:defRPr sz="2000"/>
            </a:lvl1pPr>
            <a:lvl2pPr>
              <a:lnSpc>
                <a:spcPct val="120000"/>
              </a:lnSpc>
              <a:buClr>
                <a:srgbClr val="006DB2"/>
              </a:buClr>
              <a:buSzPct val="100000"/>
              <a:defRPr sz="1800"/>
            </a:lvl2pPr>
            <a:lvl3pPr>
              <a:lnSpc>
                <a:spcPct val="120000"/>
              </a:lnSpc>
              <a:buClr>
                <a:srgbClr val="006DB2"/>
              </a:buClr>
              <a:buSzPct val="100000"/>
              <a:defRPr sz="1600"/>
            </a:lvl3pPr>
            <a:lvl4pPr>
              <a:lnSpc>
                <a:spcPct val="120000"/>
              </a:lnSpc>
              <a:buClr>
                <a:srgbClr val="006DB2"/>
              </a:buClr>
              <a:buSzPct val="100000"/>
              <a:defRPr sz="1400"/>
            </a:lvl4pPr>
            <a:lvl5pPr>
              <a:lnSpc>
                <a:spcPct val="120000"/>
              </a:lnSpc>
              <a:buClr>
                <a:srgbClr val="006DB2"/>
              </a:buClr>
              <a:buSzPct val="100000"/>
              <a:defRPr sz="1200"/>
            </a:lvl5pPr>
          </a:lstStyle>
          <a:p>
            <a:pPr lvl="0"/>
            <a:r>
              <a:rPr lang="zh-CN" altLang="en-US" dirty="0"/>
              <a:t>内文文本标题</a:t>
            </a:r>
            <a:r>
              <a:rPr lang="en-US" altLang="zh-CN" dirty="0"/>
              <a:t>-18-20</a:t>
            </a:r>
            <a:r>
              <a:rPr lang="zh-CN" altLang="en-US" dirty="0"/>
              <a:t>号</a:t>
            </a:r>
          </a:p>
          <a:p>
            <a:pPr lvl="1"/>
            <a:r>
              <a:rPr lang="zh-CN" altLang="en-US" dirty="0"/>
              <a:t>内文文本标题</a:t>
            </a:r>
            <a:r>
              <a:rPr lang="en-US" altLang="zh-CN" dirty="0"/>
              <a:t>-18-20</a:t>
            </a:r>
            <a:r>
              <a:rPr lang="zh-CN" altLang="en-US" dirty="0"/>
              <a:t>号</a:t>
            </a:r>
          </a:p>
          <a:p>
            <a:pPr lvl="2"/>
            <a:r>
              <a:rPr lang="zh-CN" altLang="en-US" dirty="0"/>
              <a:t>正文</a:t>
            </a:r>
            <a:r>
              <a:rPr lang="en-US" altLang="zh-CN" dirty="0"/>
              <a:t>14-16</a:t>
            </a:r>
            <a:r>
              <a:rPr lang="zh-CN" altLang="en-US" dirty="0"/>
              <a:t>号</a:t>
            </a:r>
          </a:p>
          <a:p>
            <a:pPr lvl="3"/>
            <a:r>
              <a:rPr lang="zh-CN" altLang="en-US" dirty="0"/>
              <a:t>正文</a:t>
            </a:r>
            <a:r>
              <a:rPr lang="en-US" altLang="zh-CN" dirty="0"/>
              <a:t>14-16</a:t>
            </a:r>
            <a:r>
              <a:rPr lang="zh-CN" altLang="en-US" dirty="0"/>
              <a:t>号</a:t>
            </a:r>
          </a:p>
          <a:p>
            <a:pPr lvl="4"/>
            <a:r>
              <a:rPr lang="zh-CN" altLang="en-US" dirty="0"/>
              <a:t>注释部分</a:t>
            </a:r>
            <a:r>
              <a:rPr lang="en-US" altLang="zh-CN" dirty="0"/>
              <a:t>12-14</a:t>
            </a:r>
            <a:r>
              <a:rPr lang="zh-CN" altLang="en-US" dirty="0"/>
              <a:t>号</a:t>
            </a:r>
          </a:p>
        </p:txBody>
      </p:sp>
      <p:sp>
        <p:nvSpPr>
          <p:cNvPr id="5" name="标题 1"/>
          <p:cNvSpPr>
            <a:spLocks noGrp="1"/>
          </p:cNvSpPr>
          <p:nvPr>
            <p:ph type="title" hasCustomPrompt="1"/>
          </p:nvPr>
        </p:nvSpPr>
        <p:spPr>
          <a:xfrm>
            <a:off x="1429060" y="594247"/>
            <a:ext cx="8642646" cy="535531"/>
          </a:xfrm>
          <a:prstGeom prst="rect">
            <a:avLst/>
          </a:prstGeom>
        </p:spPr>
        <p:txBody>
          <a:bodyPr wrap="square" lIns="0" tIns="0" rIns="0" bIns="0" anchor="ctr" anchorCtr="0">
            <a:normAutofit/>
          </a:bodyPr>
          <a:lstStyle>
            <a:lvl1pPr algn="l">
              <a:defRPr sz="3000">
                <a:latin typeface="苹方 粗体" panose="020B0600000000000000" pitchFamily="34" charset="-122"/>
                <a:ea typeface="苹方 粗体" panose="020B0600000000000000" pitchFamily="34" charset="-122"/>
              </a:defRPr>
            </a:lvl1pPr>
          </a:lstStyle>
          <a:p>
            <a:r>
              <a:rPr lang="zh-CN" altLang="en-US" dirty="0"/>
              <a:t>点击添加页面大标题 </a:t>
            </a:r>
            <a:r>
              <a:rPr lang="en-US" altLang="zh-CN" dirty="0"/>
              <a:t>30</a:t>
            </a:r>
            <a:r>
              <a:rPr lang="zh-CN" altLang="en-US" dirty="0"/>
              <a:t>号</a:t>
            </a:r>
          </a:p>
        </p:txBody>
      </p:sp>
      <p:pic>
        <p:nvPicPr>
          <p:cNvPr id="6" name="图片 5" descr="7d7e46812f16b0a79955120196f1d00"/>
          <p:cNvPicPr>
            <a:picLocks noChangeAspect="1"/>
          </p:cNvPicPr>
          <p:nvPr userDrawn="1"/>
        </p:nvPicPr>
        <p:blipFill>
          <a:blip r:embed="rId2"/>
          <a:stretch>
            <a:fillRect/>
          </a:stretch>
        </p:blipFill>
        <p:spPr>
          <a:xfrm>
            <a:off x="9727354" y="575975"/>
            <a:ext cx="2092113" cy="252307"/>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文本占位符 12"/>
          <p:cNvSpPr>
            <a:spLocks noGrp="1"/>
          </p:cNvSpPr>
          <p:nvPr>
            <p:ph type="body" sz="quarter" idx="12" hasCustomPrompt="1"/>
          </p:nvPr>
        </p:nvSpPr>
        <p:spPr>
          <a:xfrm>
            <a:off x="6324600" y="4143374"/>
            <a:ext cx="4438650" cy="1781176"/>
          </a:xfrm>
          <a:prstGeom prst="rect">
            <a:avLst/>
          </a:prstGeom>
        </p:spPr>
        <p:txBody>
          <a:bodyPr/>
          <a:lstStyle>
            <a:lvl1pPr>
              <a:lnSpc>
                <a:spcPts val="1000"/>
              </a:lnSpc>
              <a:spcBef>
                <a:spcPts val="1000"/>
              </a:spcBef>
              <a:buClr>
                <a:schemeClr val="tx1">
                  <a:lumMod val="75000"/>
                  <a:lumOff val="25000"/>
                </a:schemeClr>
              </a:buClr>
              <a:buSzPct val="100000"/>
              <a:defRPr sz="2000"/>
            </a:lvl1pPr>
            <a:lvl2pPr>
              <a:lnSpc>
                <a:spcPts val="1000"/>
              </a:lnSpc>
              <a:spcBef>
                <a:spcPts val="1000"/>
              </a:spcBef>
              <a:buClr>
                <a:schemeClr val="tx1">
                  <a:lumMod val="75000"/>
                  <a:lumOff val="25000"/>
                </a:schemeClr>
              </a:buClr>
              <a:buSzPct val="100000"/>
              <a:defRPr sz="1800"/>
            </a:lvl2pPr>
            <a:lvl3pPr>
              <a:lnSpc>
                <a:spcPts val="1000"/>
              </a:lnSpc>
              <a:spcBef>
                <a:spcPts val="1000"/>
              </a:spcBef>
              <a:buClr>
                <a:schemeClr val="tx1">
                  <a:lumMod val="75000"/>
                  <a:lumOff val="25000"/>
                </a:schemeClr>
              </a:buClr>
              <a:buSzPct val="100000"/>
              <a:defRPr sz="1600"/>
            </a:lvl3pPr>
            <a:lvl4pPr>
              <a:lnSpc>
                <a:spcPts val="1000"/>
              </a:lnSpc>
              <a:spcBef>
                <a:spcPts val="1000"/>
              </a:spcBef>
              <a:buClr>
                <a:schemeClr val="tx1">
                  <a:lumMod val="75000"/>
                  <a:lumOff val="25000"/>
                </a:schemeClr>
              </a:buClr>
              <a:buSzPct val="100000"/>
              <a:defRPr sz="1400"/>
            </a:lvl4pPr>
            <a:lvl5pPr>
              <a:lnSpc>
                <a:spcPts val="1000"/>
              </a:lnSpc>
              <a:spcBef>
                <a:spcPts val="1000"/>
              </a:spcBef>
              <a:buClr>
                <a:schemeClr val="tx1">
                  <a:lumMod val="75000"/>
                  <a:lumOff val="25000"/>
                </a:schemeClr>
              </a:buClr>
              <a:buSzPct val="100000"/>
              <a:defRPr sz="1200"/>
            </a:lvl5pPr>
          </a:lstStyle>
          <a:p>
            <a:pPr lvl="0"/>
            <a:r>
              <a:rPr lang="zh-CN" altLang="en-US" dirty="0"/>
              <a:t>内文文本标题</a:t>
            </a:r>
            <a:r>
              <a:rPr lang="en-US" altLang="zh-CN" dirty="0"/>
              <a:t>-18-20</a:t>
            </a:r>
            <a:r>
              <a:rPr lang="zh-CN" altLang="en-US" dirty="0"/>
              <a:t>号</a:t>
            </a:r>
          </a:p>
          <a:p>
            <a:pPr lvl="1"/>
            <a:r>
              <a:rPr lang="zh-CN" altLang="en-US" dirty="0"/>
              <a:t>内文文本标题</a:t>
            </a:r>
            <a:r>
              <a:rPr lang="en-US" altLang="zh-CN" dirty="0"/>
              <a:t>-18-20</a:t>
            </a:r>
            <a:r>
              <a:rPr lang="zh-CN" altLang="en-US" dirty="0"/>
              <a:t>号</a:t>
            </a:r>
          </a:p>
          <a:p>
            <a:pPr lvl="2"/>
            <a:r>
              <a:rPr lang="zh-CN" altLang="en-US" dirty="0"/>
              <a:t>正文</a:t>
            </a:r>
            <a:r>
              <a:rPr lang="en-US" altLang="zh-CN" dirty="0"/>
              <a:t>14-16</a:t>
            </a:r>
            <a:r>
              <a:rPr lang="zh-CN" altLang="en-US" dirty="0"/>
              <a:t>号</a:t>
            </a:r>
          </a:p>
          <a:p>
            <a:pPr lvl="3"/>
            <a:r>
              <a:rPr lang="zh-CN" altLang="en-US" dirty="0"/>
              <a:t>正文</a:t>
            </a:r>
            <a:r>
              <a:rPr lang="en-US" altLang="zh-CN" dirty="0"/>
              <a:t>14-16</a:t>
            </a:r>
            <a:r>
              <a:rPr lang="zh-CN" altLang="en-US" dirty="0"/>
              <a:t>号</a:t>
            </a:r>
          </a:p>
          <a:p>
            <a:pPr lvl="4"/>
            <a:r>
              <a:rPr lang="zh-CN" altLang="en-US" dirty="0"/>
              <a:t>注释部分</a:t>
            </a:r>
            <a:r>
              <a:rPr lang="en-US" altLang="zh-CN" dirty="0"/>
              <a:t>12-14</a:t>
            </a:r>
            <a:r>
              <a:rPr lang="zh-CN" altLang="en-US" dirty="0"/>
              <a:t>号</a:t>
            </a:r>
          </a:p>
        </p:txBody>
      </p:sp>
      <p:sp>
        <p:nvSpPr>
          <p:cNvPr id="4" name="标题 1"/>
          <p:cNvSpPr>
            <a:spLocks noGrp="1"/>
          </p:cNvSpPr>
          <p:nvPr>
            <p:ph type="title" hasCustomPrompt="1"/>
          </p:nvPr>
        </p:nvSpPr>
        <p:spPr>
          <a:xfrm>
            <a:off x="1428751" y="594247"/>
            <a:ext cx="8642646" cy="535531"/>
          </a:xfrm>
          <a:prstGeom prst="rect">
            <a:avLst/>
          </a:prstGeom>
        </p:spPr>
        <p:txBody>
          <a:bodyPr wrap="square" lIns="0" tIns="0" rIns="0" bIns="0" anchor="ctr" anchorCtr="0">
            <a:normAutofit/>
          </a:bodyPr>
          <a:lstStyle>
            <a:lvl1pPr algn="l">
              <a:defRPr sz="3000">
                <a:latin typeface="苹方 粗体" panose="020B0600000000000000" pitchFamily="34" charset="-122"/>
                <a:ea typeface="苹方 粗体" panose="020B0600000000000000" pitchFamily="34" charset="-122"/>
              </a:defRPr>
            </a:lvl1pPr>
          </a:lstStyle>
          <a:p>
            <a:r>
              <a:rPr lang="zh-CN" altLang="en-US" dirty="0"/>
              <a:t>点击添加页面大标题 </a:t>
            </a:r>
            <a:r>
              <a:rPr lang="en-US" altLang="zh-CN" dirty="0"/>
              <a:t>30</a:t>
            </a:r>
            <a:r>
              <a:rPr lang="zh-CN" altLang="en-US" dirty="0"/>
              <a:t>号</a:t>
            </a:r>
          </a:p>
        </p:txBody>
      </p:sp>
      <p:sp>
        <p:nvSpPr>
          <p:cNvPr id="5" name="图片占位符 4"/>
          <p:cNvSpPr>
            <a:spLocks noGrp="1"/>
          </p:cNvSpPr>
          <p:nvPr>
            <p:ph type="pic" sz="quarter" idx="14" hasCustomPrompt="1"/>
          </p:nvPr>
        </p:nvSpPr>
        <p:spPr>
          <a:xfrm>
            <a:off x="6324600" y="1543050"/>
            <a:ext cx="4438650" cy="2352675"/>
          </a:xfrm>
          <a:prstGeom prst="rect">
            <a:avLst/>
          </a:prstGeom>
        </p:spPr>
        <p:txBody>
          <a:bodyPr anchor="ctr" anchorCtr="0"/>
          <a:lstStyle>
            <a:lvl1pPr algn="ctr">
              <a:defRPr sz="1800"/>
            </a:lvl1pPr>
          </a:lstStyle>
          <a:p>
            <a:r>
              <a:rPr lang="zh-CN" altLang="en-US" dirty="0"/>
              <a:t>点击插入图片</a:t>
            </a:r>
          </a:p>
        </p:txBody>
      </p:sp>
      <p:sp>
        <p:nvSpPr>
          <p:cNvPr id="6" name="文本占位符 12"/>
          <p:cNvSpPr>
            <a:spLocks noGrp="1"/>
          </p:cNvSpPr>
          <p:nvPr>
            <p:ph type="body" sz="quarter" idx="15" hasCustomPrompt="1"/>
          </p:nvPr>
        </p:nvSpPr>
        <p:spPr>
          <a:xfrm>
            <a:off x="1428751" y="4143374"/>
            <a:ext cx="4438650" cy="1781176"/>
          </a:xfrm>
          <a:prstGeom prst="rect">
            <a:avLst/>
          </a:prstGeom>
        </p:spPr>
        <p:txBody>
          <a:bodyPr/>
          <a:lstStyle>
            <a:lvl1pPr>
              <a:lnSpc>
                <a:spcPts val="1000"/>
              </a:lnSpc>
              <a:spcBef>
                <a:spcPts val="1000"/>
              </a:spcBef>
              <a:buClr>
                <a:schemeClr val="tx1">
                  <a:lumMod val="75000"/>
                  <a:lumOff val="25000"/>
                </a:schemeClr>
              </a:buClr>
              <a:defRPr sz="2000"/>
            </a:lvl1pPr>
            <a:lvl2pPr>
              <a:lnSpc>
                <a:spcPts val="1000"/>
              </a:lnSpc>
              <a:spcBef>
                <a:spcPts val="1000"/>
              </a:spcBef>
              <a:buClr>
                <a:schemeClr val="tx1">
                  <a:lumMod val="75000"/>
                  <a:lumOff val="25000"/>
                </a:schemeClr>
              </a:buClr>
              <a:buSzPct val="100000"/>
              <a:defRPr sz="1800"/>
            </a:lvl2pPr>
            <a:lvl3pPr>
              <a:lnSpc>
                <a:spcPts val="1000"/>
              </a:lnSpc>
              <a:spcBef>
                <a:spcPts val="1000"/>
              </a:spcBef>
              <a:buClr>
                <a:schemeClr val="tx1">
                  <a:lumMod val="75000"/>
                  <a:lumOff val="25000"/>
                </a:schemeClr>
              </a:buClr>
              <a:buSzPct val="100000"/>
              <a:defRPr sz="1600"/>
            </a:lvl3pPr>
            <a:lvl4pPr>
              <a:lnSpc>
                <a:spcPts val="1000"/>
              </a:lnSpc>
              <a:spcBef>
                <a:spcPts val="1000"/>
              </a:spcBef>
              <a:buClr>
                <a:schemeClr val="tx1">
                  <a:lumMod val="75000"/>
                  <a:lumOff val="25000"/>
                </a:schemeClr>
              </a:buClr>
              <a:buSzPct val="100000"/>
              <a:defRPr sz="1400"/>
            </a:lvl4pPr>
            <a:lvl5pPr>
              <a:lnSpc>
                <a:spcPts val="1000"/>
              </a:lnSpc>
              <a:spcBef>
                <a:spcPts val="1000"/>
              </a:spcBef>
              <a:buClr>
                <a:schemeClr val="tx1">
                  <a:lumMod val="75000"/>
                  <a:lumOff val="25000"/>
                </a:schemeClr>
              </a:buClr>
              <a:buSzPct val="100000"/>
              <a:defRPr sz="1200"/>
            </a:lvl5pPr>
          </a:lstStyle>
          <a:p>
            <a:pPr lvl="0"/>
            <a:r>
              <a:rPr lang="zh-CN" altLang="en-US" dirty="0"/>
              <a:t>内文文本标题</a:t>
            </a:r>
            <a:r>
              <a:rPr lang="en-US" altLang="zh-CN" dirty="0"/>
              <a:t>-18-20</a:t>
            </a:r>
            <a:r>
              <a:rPr lang="zh-CN" altLang="en-US" dirty="0"/>
              <a:t>号</a:t>
            </a:r>
          </a:p>
          <a:p>
            <a:pPr lvl="1"/>
            <a:r>
              <a:rPr lang="zh-CN" altLang="en-US" dirty="0"/>
              <a:t>内文文本标题</a:t>
            </a:r>
            <a:r>
              <a:rPr lang="en-US" altLang="zh-CN" dirty="0"/>
              <a:t>-18-20</a:t>
            </a:r>
            <a:r>
              <a:rPr lang="zh-CN" altLang="en-US" dirty="0"/>
              <a:t>号</a:t>
            </a:r>
          </a:p>
          <a:p>
            <a:pPr lvl="2"/>
            <a:r>
              <a:rPr lang="zh-CN" altLang="en-US" dirty="0"/>
              <a:t>正文</a:t>
            </a:r>
            <a:r>
              <a:rPr lang="en-US" altLang="zh-CN" dirty="0"/>
              <a:t>14-16</a:t>
            </a:r>
            <a:r>
              <a:rPr lang="zh-CN" altLang="en-US" dirty="0"/>
              <a:t>号</a:t>
            </a:r>
          </a:p>
          <a:p>
            <a:pPr lvl="3"/>
            <a:r>
              <a:rPr lang="zh-CN" altLang="en-US" dirty="0"/>
              <a:t>正文</a:t>
            </a:r>
            <a:r>
              <a:rPr lang="en-US" altLang="zh-CN" dirty="0"/>
              <a:t>14-16</a:t>
            </a:r>
            <a:r>
              <a:rPr lang="zh-CN" altLang="en-US" dirty="0"/>
              <a:t>号</a:t>
            </a:r>
          </a:p>
          <a:p>
            <a:pPr lvl="4"/>
            <a:r>
              <a:rPr lang="zh-CN" altLang="en-US" dirty="0"/>
              <a:t>注释部分</a:t>
            </a:r>
            <a:r>
              <a:rPr lang="en-US" altLang="zh-CN" dirty="0"/>
              <a:t>12-14</a:t>
            </a:r>
            <a:r>
              <a:rPr lang="zh-CN" altLang="en-US" dirty="0"/>
              <a:t>号</a:t>
            </a:r>
          </a:p>
        </p:txBody>
      </p:sp>
      <p:sp>
        <p:nvSpPr>
          <p:cNvPr id="7" name="图片占位符 4"/>
          <p:cNvSpPr>
            <a:spLocks noGrp="1"/>
          </p:cNvSpPr>
          <p:nvPr>
            <p:ph type="pic" sz="quarter" idx="16" hasCustomPrompt="1"/>
          </p:nvPr>
        </p:nvSpPr>
        <p:spPr>
          <a:xfrm>
            <a:off x="1428751" y="1543050"/>
            <a:ext cx="4438650" cy="2352675"/>
          </a:xfrm>
          <a:prstGeom prst="rect">
            <a:avLst/>
          </a:prstGeom>
        </p:spPr>
        <p:txBody>
          <a:bodyPr anchor="ctr" anchorCtr="0"/>
          <a:lstStyle>
            <a:lvl1pPr algn="ctr">
              <a:defRPr sz="1800"/>
            </a:lvl1pPr>
          </a:lstStyle>
          <a:p>
            <a:r>
              <a:rPr lang="zh-CN" altLang="en-US" dirty="0"/>
              <a:t>点击插入图片</a:t>
            </a:r>
          </a:p>
        </p:txBody>
      </p:sp>
      <p:pic>
        <p:nvPicPr>
          <p:cNvPr id="8" name="图片 7" descr="7d7e46812f16b0a79955120196f1d00"/>
          <p:cNvPicPr>
            <a:picLocks noChangeAspect="1"/>
          </p:cNvPicPr>
          <p:nvPr userDrawn="1"/>
        </p:nvPicPr>
        <p:blipFill>
          <a:blip r:embed="rId2"/>
          <a:stretch>
            <a:fillRect/>
          </a:stretch>
        </p:blipFill>
        <p:spPr>
          <a:xfrm>
            <a:off x="9727354" y="575975"/>
            <a:ext cx="2092113" cy="252307"/>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与项目符号">
    <p:bg>
      <p:bgPr>
        <a:noFill/>
        <a:effectLst/>
      </p:bgPr>
    </p:bg>
    <p:spTree>
      <p:nvGrpSpPr>
        <p:cNvPr id="1" name=""/>
        <p:cNvGrpSpPr/>
        <p:nvPr/>
      </p:nvGrpSpPr>
      <p:grpSpPr>
        <a:xfrm>
          <a:off x="0" y="0"/>
          <a:ext cx="0" cy="0"/>
          <a:chOff x="0" y="0"/>
          <a:chExt cx="0" cy="0"/>
        </a:xfrm>
      </p:grpSpPr>
      <p:pic>
        <p:nvPicPr>
          <p:cNvPr id="2" name="图片 1" descr="D:\工作文件-2020.03.02\ppt美化-20200305\ppt封面2-04.pngppt封面2-04"/>
          <p:cNvPicPr>
            <a:picLocks noChangeAspect="1"/>
          </p:cNvPicPr>
          <p:nvPr userDrawn="1"/>
        </p:nvPicPr>
        <p:blipFill>
          <a:blip r:embed="rId2"/>
          <a:srcRect/>
          <a:stretch>
            <a:fillRect/>
          </a:stretch>
        </p:blipFill>
        <p:spPr>
          <a:xfrm>
            <a:off x="1" y="0"/>
            <a:ext cx="12193588" cy="6859200"/>
          </a:xfrm>
          <a:prstGeom prst="rect">
            <a:avLst/>
          </a:prstGeom>
        </p:spPr>
      </p:pic>
      <p:pic>
        <p:nvPicPr>
          <p:cNvPr id="4" name="图片 3" descr="7d7e46812f16b0a79955120196f1d00"/>
          <p:cNvPicPr>
            <a:picLocks noChangeAspect="1"/>
          </p:cNvPicPr>
          <p:nvPr userDrawn="1"/>
        </p:nvPicPr>
        <p:blipFill>
          <a:blip r:embed="rId3"/>
          <a:stretch>
            <a:fillRect/>
          </a:stretch>
        </p:blipFill>
        <p:spPr>
          <a:xfrm>
            <a:off x="9727354" y="575975"/>
            <a:ext cx="2092113" cy="252307"/>
          </a:xfrm>
          <a:prstGeom prst="rect">
            <a:avLst/>
          </a:prstGeom>
        </p:spPr>
      </p:pic>
      <p:sp>
        <p:nvSpPr>
          <p:cNvPr id="3" name="标题文本"/>
          <p:cNvSpPr txBox="1">
            <a:spLocks noGrp="1"/>
          </p:cNvSpPr>
          <p:nvPr>
            <p:ph type="title" hasCustomPrompt="1"/>
          </p:nvPr>
        </p:nvSpPr>
        <p:spPr>
          <a:xfrm>
            <a:off x="487892" y="496813"/>
            <a:ext cx="9239461" cy="410633"/>
          </a:xfrm>
          <a:prstGeom prst="rect">
            <a:avLst/>
          </a:prstGeom>
        </p:spPr>
        <p:txBody>
          <a:bodyPr/>
          <a:lstStyle>
            <a:lvl1pPr algn="l">
              <a:defRPr sz="2400">
                <a:solidFill>
                  <a:srgbClr val="5E5E5E"/>
                </a:solidFill>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stStyle>
          <a:p>
            <a:r>
              <a:rPr dirty="0" err="1"/>
              <a:t>标题文本</a:t>
            </a:r>
            <a:endParaRPr dirty="0"/>
          </a:p>
        </p:txBody>
      </p:sp>
      <p:sp>
        <p:nvSpPr>
          <p:cNvPr id="6" name="矩形 5"/>
          <p:cNvSpPr/>
          <p:nvPr userDrawn="1"/>
        </p:nvSpPr>
        <p:spPr>
          <a:xfrm>
            <a:off x="372533" y="586712"/>
            <a:ext cx="60959"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文本框 11"/>
          <p:cNvSpPr txBox="1"/>
          <p:nvPr userDrawn="1"/>
        </p:nvSpPr>
        <p:spPr>
          <a:xfrm>
            <a:off x="11625590" y="6373606"/>
            <a:ext cx="301899" cy="321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fld id="{86CB4B4D-7CA3-9044-876B-883B54F8677D}" type="slidenum">
              <a:rPr lang="en-US" altLang="zh-CN" sz="1200" smtClean="0">
                <a:solidFill>
                  <a:srgbClr val="006EB3"/>
                </a:solidFill>
              </a:rPr>
              <a:t>‹#›</a:t>
            </a:fld>
            <a:endParaRPr kumimoji="0" lang="zh-CN" altLang="en-US" sz="1200" b="0" i="0" u="none" strike="noStrike" cap="none" spc="0" normalizeH="0" baseline="0" dirty="0">
              <a:ln>
                <a:noFill/>
              </a:ln>
              <a:solidFill>
                <a:srgbClr val="006EB3"/>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文本框 13"/>
          <p:cNvSpPr txBox="1"/>
          <p:nvPr userDrawn="1"/>
        </p:nvSpPr>
        <p:spPr>
          <a:xfrm>
            <a:off x="635960" y="6409855"/>
            <a:ext cx="233931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r>
              <a:rPr lang="en-US" altLang="zh-CN" sz="800" dirty="0">
                <a:solidFill>
                  <a:schemeClr val="tx1">
                    <a:lumMod val="65000"/>
                    <a:lumOff val="35000"/>
                  </a:schemeClr>
                </a:solidFill>
                <a:latin typeface="+mn-lt"/>
              </a:rPr>
              <a:t>@2020 </a:t>
            </a:r>
            <a:r>
              <a:rPr lang="en-US" altLang="zh-CN" sz="800" dirty="0" err="1">
                <a:solidFill>
                  <a:schemeClr val="tx1">
                    <a:lumMod val="65000"/>
                    <a:lumOff val="35000"/>
                  </a:schemeClr>
                </a:solidFill>
                <a:latin typeface="+mn-lt"/>
              </a:rPr>
              <a:t>SmartMore</a:t>
            </a:r>
            <a:r>
              <a:rPr lang="en-US" altLang="zh-CN" sz="800" dirty="0">
                <a:solidFill>
                  <a:schemeClr val="tx1">
                    <a:lumMod val="65000"/>
                    <a:lumOff val="35000"/>
                  </a:schemeClr>
                </a:solidFill>
                <a:latin typeface="+mn-lt"/>
              </a:rPr>
              <a:t>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mn-lt"/>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844975" y="2120055"/>
            <a:ext cx="10502900" cy="3964940"/>
          </a:xfrm>
          <a:prstGeom prst="rect">
            <a:avLst/>
          </a:prstGeom>
          <a:ln w="12700">
            <a:miter lim="400000"/>
          </a:ln>
        </p:spPr>
        <p:txBody>
          <a:bodyPr lIns="50800" tIns="50800" rIns="50800" bIns="50800" anchor="ctr">
            <a:normAutofit/>
          </a:body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3" name="标题文本"/>
          <p:cNvSpPr txBox="1">
            <a:spLocks noGrp="1"/>
          </p:cNvSpPr>
          <p:nvPr>
            <p:ph type="title"/>
          </p:nvPr>
        </p:nvSpPr>
        <p:spPr>
          <a:xfrm>
            <a:off x="844973" y="1371841"/>
            <a:ext cx="9753600" cy="465219"/>
          </a:xfrm>
          <a:prstGeom prst="rect">
            <a:avLst/>
          </a:prstGeom>
          <a:ln w="12700">
            <a:miter lim="400000"/>
          </a:ln>
        </p:spPr>
        <p:txBody>
          <a:bodyPr lIns="50800" tIns="50800" rIns="50800" bIns="50800" anchor="ctr">
            <a:noAutofit/>
          </a:bodyPr>
          <a:lstStyle/>
          <a:p>
            <a:r>
              <a:rPr dirty="0" err="1"/>
              <a:t>标题文本</a:t>
            </a:r>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hf hdr="0" ftr="0" dt="0"/>
  <p:txStyles>
    <p:titleStyle>
      <a:lvl1pPr marL="0" marR="0" indent="0" algn="l" defTabSz="413385" rtl="0" latinLnBrk="0">
        <a:lnSpc>
          <a:spcPct val="100000"/>
        </a:lnSpc>
        <a:spcBef>
          <a:spcPct val="0"/>
        </a:spcBef>
        <a:spcAft>
          <a:spcPts val="0"/>
        </a:spcAft>
        <a:buClrTx/>
        <a:buSzTx/>
        <a:buFontTx/>
        <a:buNone/>
        <a:defRPr sz="4000" b="0" i="0" u="none" strike="noStrike" cap="none" spc="0" baseline="0">
          <a:ln>
            <a:noFill/>
          </a:ln>
          <a:solidFill>
            <a:schemeClr val="tx1">
              <a:lumMod val="65000"/>
              <a:lumOff val="3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Light"/>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31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苹方 中等" panose="020B0400000000000000" pitchFamily="34" charset="-122"/>
          <a:ea typeface="苹方 中等" panose="020B0400000000000000" pitchFamily="34" charset="-122"/>
          <a:cs typeface="苹方 中等" panose="020B0400000000000000" pitchFamily="34" charset="-122"/>
          <a:sym typeface="Helvetica Neue" panose="02000503000000020004"/>
        </a:defRPr>
      </a:lvl1pPr>
      <a:lvl2pPr marL="635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苹方 中等" panose="020B0400000000000000" pitchFamily="34" charset="-122"/>
          <a:ea typeface="苹方 中等" panose="020B0400000000000000" pitchFamily="34" charset="-122"/>
          <a:cs typeface="苹方 中等" panose="020B0400000000000000" pitchFamily="34" charset="-122"/>
          <a:sym typeface="Helvetica Neue" panose="02000503000000020004"/>
        </a:defRPr>
      </a:lvl2pPr>
      <a:lvl3pPr marL="952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苹方 中等" panose="020B0400000000000000" pitchFamily="34" charset="-122"/>
          <a:ea typeface="苹方 中等" panose="020B0400000000000000" pitchFamily="34" charset="-122"/>
          <a:cs typeface="苹方 中等" panose="020B0400000000000000" pitchFamily="34" charset="-122"/>
          <a:sym typeface="Helvetica Neue" panose="02000503000000020004"/>
        </a:defRPr>
      </a:lvl3pPr>
      <a:lvl4pPr marL="1270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苹方 中等" panose="020B0400000000000000" pitchFamily="34" charset="-122"/>
          <a:ea typeface="苹方 中等" panose="020B0400000000000000" pitchFamily="34" charset="-122"/>
          <a:cs typeface="苹方 中等" panose="020B0400000000000000" pitchFamily="34" charset="-122"/>
          <a:sym typeface="Helvetica Neue" panose="02000503000000020004"/>
        </a:defRPr>
      </a:lvl4pPr>
      <a:lvl5pPr marL="158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苹方 中等" panose="020B0400000000000000" pitchFamily="34" charset="-122"/>
          <a:ea typeface="苹方 中等" panose="020B0400000000000000" pitchFamily="34" charset="-122"/>
          <a:cs typeface="苹方 中等" panose="020B0400000000000000" pitchFamily="34" charset="-122"/>
          <a:sym typeface="Helvetica Neue" panose="02000503000000020004"/>
        </a:defRPr>
      </a:lvl5pPr>
      <a:lvl6pPr marL="19050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panose="02000503000000020004"/>
        </a:defRPr>
      </a:lvl6pPr>
      <a:lvl7pPr marL="22225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panose="02000503000000020004"/>
        </a:defRPr>
      </a:lvl7pPr>
      <a:lvl8pPr marL="25406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panose="02000503000000020004"/>
        </a:defRPr>
      </a:lvl8pPr>
      <a:lvl9pPr marL="28581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panose="02000503000000020004"/>
        </a:defRPr>
      </a:lvl9pPr>
    </p:bodyStyle>
    <p:otherStyle>
      <a:lvl1pPr marL="0" marR="0" indent="0" algn="ctr" defTabSz="413385" rtl="0" latinLnBrk="0">
        <a:lnSpc>
          <a:spcPct val="100000"/>
        </a:lnSpc>
        <a:spcBef>
          <a:spcPct val="0"/>
        </a:spcBef>
        <a:spcAft>
          <a:spcPts val="0"/>
        </a:spcAft>
        <a:buClrTx/>
        <a:buSzTx/>
        <a:buFontTx/>
        <a:buNone/>
        <a:defRPr sz="1200" b="0" i="0" u="none" strike="noStrike" cap="none" spc="0" baseline="0">
          <a:ln>
            <a:noFill/>
          </a:ln>
          <a:solidFill>
            <a:schemeClr val="tx1"/>
          </a:solidFill>
          <a:uFillTx/>
          <a:latin typeface="+mn-lt"/>
          <a:ea typeface="+mn-ea"/>
          <a:cs typeface="+mn-cs"/>
          <a:sym typeface="Helvetica Neue Light" panose="02000503000000020004"/>
        </a:defRPr>
      </a:lvl1pPr>
      <a:lvl2pPr marL="0" marR="0" indent="0" algn="ctr" defTabSz="413385" rtl="0" latinLnBrk="0">
        <a:lnSpc>
          <a:spcPct val="100000"/>
        </a:lnSpc>
        <a:spcBef>
          <a:spcPct val="0"/>
        </a:spcBef>
        <a:spcAft>
          <a:spcPts val="0"/>
        </a:spcAft>
        <a:buClrTx/>
        <a:buSzTx/>
        <a:buFontTx/>
        <a:buNone/>
        <a:defRPr sz="1200" b="0" i="0" u="none" strike="noStrike" cap="none" spc="0" baseline="0">
          <a:ln>
            <a:noFill/>
          </a:ln>
          <a:solidFill>
            <a:schemeClr val="tx1"/>
          </a:solidFill>
          <a:uFillTx/>
          <a:latin typeface="+mn-lt"/>
          <a:ea typeface="+mn-ea"/>
          <a:cs typeface="+mn-cs"/>
          <a:sym typeface="Helvetica Neue Light" panose="02000503000000020004"/>
        </a:defRPr>
      </a:lvl2pPr>
      <a:lvl3pPr marL="0" marR="0" indent="0" algn="ctr" defTabSz="413385" rtl="0" latinLnBrk="0">
        <a:lnSpc>
          <a:spcPct val="100000"/>
        </a:lnSpc>
        <a:spcBef>
          <a:spcPct val="0"/>
        </a:spcBef>
        <a:spcAft>
          <a:spcPts val="0"/>
        </a:spcAft>
        <a:buClrTx/>
        <a:buSzTx/>
        <a:buFontTx/>
        <a:buNone/>
        <a:defRPr sz="1200" b="0" i="0" u="none" strike="noStrike" cap="none" spc="0" baseline="0">
          <a:ln>
            <a:noFill/>
          </a:ln>
          <a:solidFill>
            <a:schemeClr val="tx1"/>
          </a:solidFill>
          <a:uFillTx/>
          <a:latin typeface="+mn-lt"/>
          <a:ea typeface="+mn-ea"/>
          <a:cs typeface="+mn-cs"/>
          <a:sym typeface="Helvetica Neue Light" panose="02000503000000020004"/>
        </a:defRPr>
      </a:lvl3pPr>
      <a:lvl4pPr marL="0" marR="0" indent="0" algn="ctr" defTabSz="413385" rtl="0" latinLnBrk="0">
        <a:lnSpc>
          <a:spcPct val="100000"/>
        </a:lnSpc>
        <a:spcBef>
          <a:spcPct val="0"/>
        </a:spcBef>
        <a:spcAft>
          <a:spcPts val="0"/>
        </a:spcAft>
        <a:buClrTx/>
        <a:buSzTx/>
        <a:buFontTx/>
        <a:buNone/>
        <a:defRPr sz="1200" b="0" i="0" u="none" strike="noStrike" cap="none" spc="0" baseline="0">
          <a:ln>
            <a:noFill/>
          </a:ln>
          <a:solidFill>
            <a:schemeClr val="tx1"/>
          </a:solidFill>
          <a:uFillTx/>
          <a:latin typeface="+mn-lt"/>
          <a:ea typeface="+mn-ea"/>
          <a:cs typeface="+mn-cs"/>
          <a:sym typeface="Helvetica Neue Light" panose="02000503000000020004"/>
        </a:defRPr>
      </a:lvl4pPr>
      <a:lvl5pPr marL="0" marR="0" indent="0" algn="ctr" defTabSz="413385" rtl="0" latinLnBrk="0">
        <a:lnSpc>
          <a:spcPct val="100000"/>
        </a:lnSpc>
        <a:spcBef>
          <a:spcPct val="0"/>
        </a:spcBef>
        <a:spcAft>
          <a:spcPts val="0"/>
        </a:spcAft>
        <a:buClrTx/>
        <a:buSzTx/>
        <a:buFontTx/>
        <a:buNone/>
        <a:defRPr sz="1200" b="0" i="0" u="none" strike="noStrike" cap="none" spc="0" baseline="0">
          <a:ln>
            <a:noFill/>
          </a:ln>
          <a:solidFill>
            <a:schemeClr val="tx1"/>
          </a:solidFill>
          <a:uFillTx/>
          <a:latin typeface="+mn-lt"/>
          <a:ea typeface="+mn-ea"/>
          <a:cs typeface="+mn-cs"/>
          <a:sym typeface="Helvetica Neue Light" panose="02000503000000020004"/>
        </a:defRPr>
      </a:lvl5pPr>
      <a:lvl6pPr marL="0" marR="0" indent="0" algn="ctr" defTabSz="413385" rtl="0" latinLnBrk="0">
        <a:lnSpc>
          <a:spcPct val="100000"/>
        </a:lnSpc>
        <a:spcBef>
          <a:spcPct val="0"/>
        </a:spcBef>
        <a:spcAft>
          <a:spcPts val="0"/>
        </a:spcAft>
        <a:buClrTx/>
        <a:buSzTx/>
        <a:buFontTx/>
        <a:buNone/>
        <a:defRPr sz="1200" b="0" i="0" u="none" strike="noStrike" cap="none" spc="0" baseline="0">
          <a:ln>
            <a:noFill/>
          </a:ln>
          <a:solidFill>
            <a:schemeClr val="tx1"/>
          </a:solidFill>
          <a:uFillTx/>
          <a:latin typeface="+mn-lt"/>
          <a:ea typeface="+mn-ea"/>
          <a:cs typeface="+mn-cs"/>
          <a:sym typeface="Helvetica Neue Light" panose="02000503000000020004"/>
        </a:defRPr>
      </a:lvl6pPr>
      <a:lvl7pPr marL="0" marR="0" indent="0" algn="ctr" defTabSz="413385" rtl="0" latinLnBrk="0">
        <a:lnSpc>
          <a:spcPct val="100000"/>
        </a:lnSpc>
        <a:spcBef>
          <a:spcPct val="0"/>
        </a:spcBef>
        <a:spcAft>
          <a:spcPts val="0"/>
        </a:spcAft>
        <a:buClrTx/>
        <a:buSzTx/>
        <a:buFontTx/>
        <a:buNone/>
        <a:defRPr sz="1200" b="0" i="0" u="none" strike="noStrike" cap="none" spc="0" baseline="0">
          <a:ln>
            <a:noFill/>
          </a:ln>
          <a:solidFill>
            <a:schemeClr val="tx1"/>
          </a:solidFill>
          <a:uFillTx/>
          <a:latin typeface="+mn-lt"/>
          <a:ea typeface="+mn-ea"/>
          <a:cs typeface="+mn-cs"/>
          <a:sym typeface="Helvetica Neue Light" panose="02000503000000020004"/>
        </a:defRPr>
      </a:lvl7pPr>
      <a:lvl8pPr marL="0" marR="0" indent="0" algn="ctr" defTabSz="413385" rtl="0" latinLnBrk="0">
        <a:lnSpc>
          <a:spcPct val="100000"/>
        </a:lnSpc>
        <a:spcBef>
          <a:spcPct val="0"/>
        </a:spcBef>
        <a:spcAft>
          <a:spcPts val="0"/>
        </a:spcAft>
        <a:buClrTx/>
        <a:buSzTx/>
        <a:buFontTx/>
        <a:buNone/>
        <a:defRPr sz="1200" b="0" i="0" u="none" strike="noStrike" cap="none" spc="0" baseline="0">
          <a:ln>
            <a:noFill/>
          </a:ln>
          <a:solidFill>
            <a:schemeClr val="tx1"/>
          </a:solidFill>
          <a:uFillTx/>
          <a:latin typeface="+mn-lt"/>
          <a:ea typeface="+mn-ea"/>
          <a:cs typeface="+mn-cs"/>
          <a:sym typeface="Helvetica Neue Light" panose="02000503000000020004"/>
        </a:defRPr>
      </a:lvl8pPr>
      <a:lvl9pPr marL="0" marR="0" indent="0" algn="ctr" defTabSz="413385" rtl="0" latinLnBrk="0">
        <a:lnSpc>
          <a:spcPct val="100000"/>
        </a:lnSpc>
        <a:spcBef>
          <a:spcPct val="0"/>
        </a:spcBef>
        <a:spcAft>
          <a:spcPts val="0"/>
        </a:spcAft>
        <a:buClrTx/>
        <a:buSzTx/>
        <a:buFontTx/>
        <a:buNone/>
        <a:defRPr sz="1200" b="0" i="0" u="none" strike="noStrike" cap="none" spc="0" baseline="0">
          <a:ln>
            <a:noFill/>
          </a:ln>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mailto:sales@smartmore.com" TargetMode="External"/><Relationship Id="rId7" Type="http://schemas.openxmlformats.org/officeDocument/2006/relationships/image" Target="../media/image42.svg"/><Relationship Id="rId2" Type="http://schemas.openxmlformats.org/officeDocument/2006/relationships/hyperlink" Target="http://www.smartmore.com/" TargetMode="External"/><Relationship Id="rId1" Type="http://schemas.openxmlformats.org/officeDocument/2006/relationships/slideLayout" Target="../slideLayouts/slideLayout17.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0"/>
          <p:cNvPicPr>
            <a:picLocks noChangeAspect="1"/>
          </p:cNvPicPr>
          <p:nvPr/>
        </p:nvPicPr>
        <p:blipFill>
          <a:blip r:embed="rId3"/>
          <a:stretch>
            <a:fillRect/>
          </a:stretch>
        </p:blipFill>
        <p:spPr>
          <a:xfrm>
            <a:off x="9566268" y="6322424"/>
            <a:ext cx="2269202" cy="273544"/>
          </a:xfrm>
          <a:prstGeom prst="rect">
            <a:avLst/>
          </a:prstGeom>
        </p:spPr>
      </p:pic>
      <p:grpSp>
        <p:nvGrpSpPr>
          <p:cNvPr id="17" name="组合 16"/>
          <p:cNvGrpSpPr/>
          <p:nvPr/>
        </p:nvGrpSpPr>
        <p:grpSpPr>
          <a:xfrm>
            <a:off x="177" y="618715"/>
            <a:ext cx="10885805" cy="2989084"/>
            <a:chOff x="177" y="894940"/>
            <a:chExt cx="10885805" cy="2989084"/>
          </a:xfrm>
        </p:grpSpPr>
        <p:grpSp>
          <p:nvGrpSpPr>
            <p:cNvPr id="18" name="Group 34"/>
            <p:cNvGrpSpPr/>
            <p:nvPr/>
          </p:nvGrpSpPr>
          <p:grpSpPr>
            <a:xfrm>
              <a:off x="177" y="894940"/>
              <a:ext cx="935973" cy="2988440"/>
              <a:chOff x="0" y="1368000"/>
              <a:chExt cx="936000" cy="3600000"/>
            </a:xfrm>
          </p:grpSpPr>
          <p:sp>
            <p:nvSpPr>
              <p:cNvPr id="19" name="Rectangle 35"/>
              <p:cNvSpPr/>
              <p:nvPr userDrawn="1"/>
            </p:nvSpPr>
            <p:spPr bwMode="gray">
              <a:xfrm>
                <a:off x="0" y="1368000"/>
                <a:ext cx="234000" cy="3600000"/>
              </a:xfrm>
              <a:prstGeom prst="rect">
                <a:avLst/>
              </a:prstGeom>
              <a:solidFill>
                <a:schemeClr val="accent2">
                  <a:alpha val="60000"/>
                </a:schemeClr>
              </a:solidFill>
              <a:ln w="6350" algn="ctr">
                <a:noFill/>
                <a:miter lim="800000"/>
              </a:ln>
            </p:spPr>
            <p:txBody>
              <a:bodyPr lIns="89998" tIns="71998" rIns="89998" bIns="71998" rtlCol="0" anchor="ctr"/>
              <a:lstStyle/>
              <a:p>
                <a:pPr algn="ctr" defTabSz="1089025" fontAlgn="base">
                  <a:spcBef>
                    <a:spcPct val="50000"/>
                  </a:spcBef>
                  <a:spcAft>
                    <a:spcPct val="0"/>
                  </a:spcAft>
                  <a:buClr>
                    <a:srgbClr val="F0AB00"/>
                  </a:buClr>
                  <a:buSzPct val="80000"/>
                  <a:defRPr/>
                </a:pPr>
                <a:endParaRPr lang="en-US" sz="2000" kern="0" dirty="0" err="1">
                  <a:solidFill>
                    <a:srgbClr val="000000"/>
                  </a:solidFill>
                  <a:ea typeface="微软雅黑" panose="020B0503020204020204" charset="-122"/>
                  <a:cs typeface="Arial Unicode MS" panose="020B0604020202020204" pitchFamily="34" charset="-128"/>
                </a:endParaRPr>
              </a:p>
            </p:txBody>
          </p:sp>
          <p:sp>
            <p:nvSpPr>
              <p:cNvPr id="20" name="Rectangle 36"/>
              <p:cNvSpPr/>
              <p:nvPr userDrawn="1"/>
            </p:nvSpPr>
            <p:spPr bwMode="gray">
              <a:xfrm>
                <a:off x="234000" y="1368000"/>
                <a:ext cx="234000" cy="3600000"/>
              </a:xfrm>
              <a:prstGeom prst="rect">
                <a:avLst/>
              </a:prstGeom>
              <a:solidFill>
                <a:schemeClr val="accent2">
                  <a:alpha val="70000"/>
                </a:schemeClr>
              </a:solidFill>
              <a:ln w="6350" algn="ctr">
                <a:noFill/>
                <a:miter lim="800000"/>
              </a:ln>
            </p:spPr>
            <p:txBody>
              <a:bodyPr lIns="89998" tIns="71998" rIns="89998" bIns="71998" rtlCol="0" anchor="ctr"/>
              <a:lstStyle/>
              <a:p>
                <a:pPr algn="ctr" defTabSz="1089025" fontAlgn="base">
                  <a:spcBef>
                    <a:spcPct val="50000"/>
                  </a:spcBef>
                  <a:spcAft>
                    <a:spcPct val="0"/>
                  </a:spcAft>
                  <a:buClr>
                    <a:srgbClr val="F0AB00"/>
                  </a:buClr>
                  <a:buSzPct val="80000"/>
                  <a:defRPr/>
                </a:pPr>
                <a:endParaRPr lang="en-US" sz="2000" kern="0" dirty="0" err="1">
                  <a:solidFill>
                    <a:srgbClr val="000000"/>
                  </a:solidFill>
                  <a:ea typeface="微软雅黑" panose="020B0503020204020204" charset="-122"/>
                  <a:cs typeface="Arial Unicode MS" panose="020B0604020202020204" pitchFamily="34" charset="-128"/>
                </a:endParaRPr>
              </a:p>
            </p:txBody>
          </p:sp>
          <p:sp>
            <p:nvSpPr>
              <p:cNvPr id="21" name="Rectangle 37"/>
              <p:cNvSpPr/>
              <p:nvPr userDrawn="1"/>
            </p:nvSpPr>
            <p:spPr bwMode="gray">
              <a:xfrm>
                <a:off x="468000" y="1368000"/>
                <a:ext cx="234000" cy="3600000"/>
              </a:xfrm>
              <a:prstGeom prst="rect">
                <a:avLst/>
              </a:prstGeom>
              <a:solidFill>
                <a:schemeClr val="accent2">
                  <a:alpha val="80000"/>
                </a:schemeClr>
              </a:solidFill>
              <a:ln w="6350" algn="ctr">
                <a:noFill/>
                <a:miter lim="800000"/>
              </a:ln>
            </p:spPr>
            <p:txBody>
              <a:bodyPr lIns="89998" tIns="71998" rIns="89998" bIns="71998" rtlCol="0" anchor="ctr"/>
              <a:lstStyle/>
              <a:p>
                <a:pPr algn="ctr" defTabSz="1089025" fontAlgn="base">
                  <a:spcBef>
                    <a:spcPct val="50000"/>
                  </a:spcBef>
                  <a:spcAft>
                    <a:spcPct val="0"/>
                  </a:spcAft>
                  <a:buClr>
                    <a:srgbClr val="F0AB00"/>
                  </a:buClr>
                  <a:buSzPct val="80000"/>
                  <a:defRPr/>
                </a:pPr>
                <a:endParaRPr lang="en-US" sz="2000" kern="0" dirty="0" err="1">
                  <a:solidFill>
                    <a:srgbClr val="000000"/>
                  </a:solidFill>
                  <a:ea typeface="微软雅黑" panose="020B0503020204020204" charset="-122"/>
                  <a:cs typeface="Arial Unicode MS" panose="020B0604020202020204" pitchFamily="34" charset="-128"/>
                </a:endParaRPr>
              </a:p>
            </p:txBody>
          </p:sp>
          <p:sp>
            <p:nvSpPr>
              <p:cNvPr id="22" name="Rectangle 38"/>
              <p:cNvSpPr/>
              <p:nvPr userDrawn="1"/>
            </p:nvSpPr>
            <p:spPr bwMode="gray">
              <a:xfrm>
                <a:off x="702000" y="1368000"/>
                <a:ext cx="234000" cy="3600000"/>
              </a:xfrm>
              <a:prstGeom prst="rect">
                <a:avLst/>
              </a:prstGeom>
              <a:solidFill>
                <a:schemeClr val="accent2"/>
              </a:solidFill>
              <a:ln w="6350" algn="ctr">
                <a:noFill/>
                <a:miter lim="800000"/>
              </a:ln>
            </p:spPr>
            <p:txBody>
              <a:bodyPr lIns="89998" tIns="71998" rIns="89998" bIns="71998" rtlCol="0" anchor="ctr"/>
              <a:lstStyle/>
              <a:p>
                <a:pPr algn="ctr" defTabSz="1089025" fontAlgn="base">
                  <a:spcBef>
                    <a:spcPct val="50000"/>
                  </a:spcBef>
                  <a:spcAft>
                    <a:spcPct val="0"/>
                  </a:spcAft>
                  <a:buClr>
                    <a:srgbClr val="F0AB00"/>
                  </a:buClr>
                  <a:buSzPct val="80000"/>
                  <a:defRPr/>
                </a:pPr>
                <a:endParaRPr lang="en-US" sz="2000" kern="0" dirty="0" err="1">
                  <a:solidFill>
                    <a:srgbClr val="000000"/>
                  </a:solidFill>
                  <a:ea typeface="微软雅黑" panose="020B0503020204020204" charset="-122"/>
                  <a:cs typeface="Arial Unicode MS" panose="020B0604020202020204" pitchFamily="34" charset="-128"/>
                </a:endParaRPr>
              </a:p>
            </p:txBody>
          </p:sp>
        </p:grpSp>
        <p:sp>
          <p:nvSpPr>
            <p:cNvPr id="23" name="Rectangle 15"/>
            <p:cNvSpPr/>
            <p:nvPr/>
          </p:nvSpPr>
          <p:spPr bwMode="gray">
            <a:xfrm>
              <a:off x="936150" y="895584"/>
              <a:ext cx="9949564" cy="2988440"/>
            </a:xfrm>
            <a:prstGeom prst="rect">
              <a:avLst/>
            </a:prstGeom>
            <a:solidFill>
              <a:schemeClr val="accent1">
                <a:lumMod val="75000"/>
                <a:alpha val="67000"/>
              </a:schemeClr>
            </a:solidFill>
            <a:ln w="6350" algn="ctr">
              <a:noFill/>
              <a:miter lim="800000"/>
            </a:ln>
          </p:spPr>
          <p:txBody>
            <a:bodyPr lIns="89998" tIns="71998" rIns="89998" bIns="71998" rtlCol="0" anchor="ctr"/>
            <a:lstStyle/>
            <a:p>
              <a:pPr algn="ctr" fontAlgn="base">
                <a:spcBef>
                  <a:spcPct val="50000"/>
                </a:spcBef>
                <a:spcAft>
                  <a:spcPct val="0"/>
                </a:spcAft>
                <a:buClr>
                  <a:srgbClr val="F0AB00"/>
                </a:buClr>
                <a:buSzPct val="80000"/>
              </a:pPr>
              <a:endParaRPr lang="en-US" sz="2000" kern="0" dirty="0" err="1">
                <a:solidFill>
                  <a:srgbClr val="000000"/>
                </a:solidFill>
                <a:latin typeface="Arial" panose="020B0604020202090204" pitchFamily="34" charset="0"/>
                <a:ea typeface="黑体" panose="02010609060101010101" pitchFamily="49" charset="-122"/>
                <a:cs typeface="Arial" panose="020B0604020202090204" pitchFamily="34" charset="0"/>
              </a:endParaRPr>
            </a:p>
          </p:txBody>
        </p:sp>
        <p:sp>
          <p:nvSpPr>
            <p:cNvPr id="24" name="矩形 23"/>
            <p:cNvSpPr/>
            <p:nvPr/>
          </p:nvSpPr>
          <p:spPr>
            <a:xfrm>
              <a:off x="7883370" y="2172387"/>
              <a:ext cx="2485748" cy="398780"/>
            </a:xfrm>
            <a:prstGeom prst="rect">
              <a:avLst/>
            </a:prstGeom>
          </p:spPr>
          <p:txBody>
            <a:bodyPr wrap="square">
              <a:spAutoFit/>
            </a:bodyPr>
            <a:lstStyle/>
            <a:p>
              <a:pPr algn="l"/>
              <a:r>
                <a:rPr lang="zh-CN" altLang="en-US" sz="2000" dirty="0">
                  <a:solidFill>
                    <a:schemeClr val="bg1"/>
                  </a:solidFill>
                  <a:latin typeface="Arial Nova Light" panose="020B0304020202020204" pitchFamily="34" charset="0"/>
                  <a:ea typeface="黑体" panose="02010609060101010101" pitchFamily="49" charset="-122"/>
                  <a:cs typeface="Arial" panose="020B0604020202090204" pitchFamily="34" charset="0"/>
                </a:rPr>
                <a:t>  </a:t>
              </a:r>
              <a:r>
                <a:rPr lang="en-US" altLang="zh-CN" sz="2000" dirty="0">
                  <a:solidFill>
                    <a:schemeClr val="bg1"/>
                  </a:solidFill>
                  <a:latin typeface="Arial Nova Light" panose="020B0304020202020204" pitchFamily="34" charset="0"/>
                  <a:ea typeface="黑体" panose="02010609060101010101" pitchFamily="49" charset="-122"/>
                  <a:cs typeface="Arial" panose="020B0604020202090204" pitchFamily="34" charset="0"/>
                </a:rPr>
                <a:t>2021/10/27	</a:t>
              </a:r>
            </a:p>
          </p:txBody>
        </p:sp>
        <p:cxnSp>
          <p:nvCxnSpPr>
            <p:cNvPr id="25" name="直接连接符 24"/>
            <p:cNvCxnSpPr/>
            <p:nvPr/>
          </p:nvCxnSpPr>
          <p:spPr>
            <a:xfrm>
              <a:off x="1525949" y="3048000"/>
              <a:ext cx="72687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419293" y="3123639"/>
              <a:ext cx="7793014" cy="398780"/>
            </a:xfrm>
            <a:prstGeom prst="rect">
              <a:avLst/>
            </a:prstGeom>
          </p:spPr>
          <p:txBody>
            <a:bodyPr wrap="square">
              <a:spAutoFit/>
            </a:bodyPr>
            <a:lstStyle/>
            <a:p>
              <a:pPr algn="l"/>
              <a:r>
                <a:rPr lang="zh-CN" altLang="en-US" sz="2000" dirty="0">
                  <a:solidFill>
                    <a:schemeClr val="bg1"/>
                  </a:solidFill>
                  <a:latin typeface="等线" panose="02010600030101010101" pitchFamily="2" charset="-122"/>
                  <a:ea typeface="等线" panose="02010600030101010101" pitchFamily="2" charset="-122"/>
                  <a:cs typeface="Arial" panose="020B0604020202090204" pitchFamily="34" charset="0"/>
                </a:rPr>
                <a:t>助力中国智造，加速企业智能转型</a:t>
              </a:r>
            </a:p>
          </p:txBody>
        </p:sp>
        <p:sp>
          <p:nvSpPr>
            <p:cNvPr id="27" name="矩形 26"/>
            <p:cNvSpPr/>
            <p:nvPr/>
          </p:nvSpPr>
          <p:spPr>
            <a:xfrm>
              <a:off x="1419402" y="1267050"/>
              <a:ext cx="9466580" cy="706755"/>
            </a:xfrm>
            <a:prstGeom prst="rect">
              <a:avLst/>
            </a:prstGeom>
          </p:spPr>
          <p:txBody>
            <a:bodyPr wrap="square">
              <a:spAutoFit/>
            </a:bodyPr>
            <a:lstStyle/>
            <a:p>
              <a:pPr algn="l"/>
              <a:r>
                <a:rPr lang="zh-CN" altLang="en-US" sz="4000" dirty="0">
                  <a:solidFill>
                    <a:schemeClr val="bg1"/>
                  </a:solidFill>
                </a:rPr>
                <a:t>火花塞陶瓷体</a:t>
              </a:r>
              <a:r>
                <a:rPr lang="zh-CN" altLang="en-US" b="1" dirty="0">
                  <a:solidFill>
                    <a:schemeClr val="bg1"/>
                  </a:solidFill>
                  <a:latin typeface="等线" panose="02010600030101010101" pitchFamily="2" charset="-122"/>
                  <a:ea typeface="等线" panose="02010600030101010101" pitchFamily="2" charset="-122"/>
                  <a:cs typeface="Arial" panose="020B0604020202090204" pitchFamily="34" charset="0"/>
                </a:rPr>
                <a:t>外观检测项目评估报告</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619205" y="234804"/>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图像效果</a:t>
            </a:r>
            <a:endParaRPr lang="en-US" altLang="zh-CN" dirty="0">
              <a:latin typeface="等线" panose="02010600030101010101" pitchFamily="2" charset="-122"/>
              <a:ea typeface="等线" panose="02010600030101010101" pitchFamily="2" charset="-122"/>
            </a:endParaRPr>
          </a:p>
        </p:txBody>
      </p:sp>
      <p:sp>
        <p:nvSpPr>
          <p:cNvPr id="24" name="文本框 23"/>
          <p:cNvSpPr txBox="1"/>
          <p:nvPr/>
        </p:nvSpPr>
        <p:spPr>
          <a:xfrm>
            <a:off x="619125" y="821373"/>
            <a:ext cx="298259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缺陷特征：鼻裂</a:t>
            </a:r>
          </a:p>
        </p:txBody>
      </p:sp>
      <p:pic>
        <p:nvPicPr>
          <p:cNvPr id="3" name="图片 2">
            <a:extLst>
              <a:ext uri="{FF2B5EF4-FFF2-40B4-BE49-F238E27FC236}">
                <a16:creationId xmlns:a16="http://schemas.microsoft.com/office/drawing/2014/main" id="{B4470BBD-9778-45A1-A41E-45DB32B21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4" y="1928679"/>
            <a:ext cx="7935171" cy="3000642"/>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619205" y="283064"/>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图像效果</a:t>
            </a:r>
            <a:endParaRPr lang="en-US" altLang="zh-CN" dirty="0">
              <a:latin typeface="等线" panose="02010600030101010101" pitchFamily="2" charset="-122"/>
              <a:ea typeface="等线" panose="02010600030101010101" pitchFamily="2" charset="-122"/>
            </a:endParaRPr>
          </a:p>
        </p:txBody>
      </p:sp>
      <p:sp>
        <p:nvSpPr>
          <p:cNvPr id="24" name="文本框 23"/>
          <p:cNvSpPr txBox="1"/>
          <p:nvPr/>
        </p:nvSpPr>
        <p:spPr>
          <a:xfrm>
            <a:off x="619125" y="693420"/>
            <a:ext cx="275526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缺陷特征：</a:t>
            </a:r>
            <a:r>
              <a:rPr lang="zh-CN" altLang="en-US" sz="2000" dirty="0"/>
              <a:t>大肩缺料</a:t>
            </a:r>
            <a:endPar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5" name="图片 4">
            <a:extLst>
              <a:ext uri="{FF2B5EF4-FFF2-40B4-BE49-F238E27FC236}">
                <a16:creationId xmlns:a16="http://schemas.microsoft.com/office/drawing/2014/main" id="{375AD89D-C840-4FBD-9A30-23D7DEDCE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506" y="1371313"/>
            <a:ext cx="8869013" cy="4115374"/>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619205" y="283064"/>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图像效果</a:t>
            </a:r>
            <a:endParaRPr lang="en-US" altLang="zh-CN" dirty="0">
              <a:latin typeface="等线" panose="02010600030101010101" pitchFamily="2" charset="-122"/>
              <a:ea typeface="等线" panose="02010600030101010101" pitchFamily="2" charset="-122"/>
            </a:endParaRPr>
          </a:p>
        </p:txBody>
      </p:sp>
      <p:sp>
        <p:nvSpPr>
          <p:cNvPr id="24" name="文本框 23"/>
          <p:cNvSpPr txBox="1"/>
          <p:nvPr/>
        </p:nvSpPr>
        <p:spPr>
          <a:xfrm>
            <a:off x="619125" y="822960"/>
            <a:ext cx="2658110"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缺陷特征：端盖</a:t>
            </a:r>
          </a:p>
        </p:txBody>
      </p:sp>
      <p:pic>
        <p:nvPicPr>
          <p:cNvPr id="4" name="图片 3">
            <a:extLst>
              <a:ext uri="{FF2B5EF4-FFF2-40B4-BE49-F238E27FC236}">
                <a16:creationId xmlns:a16="http://schemas.microsoft.com/office/drawing/2014/main" id="{1E454ABC-8D8F-41F3-B6F2-E234429EA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814" y="1857155"/>
            <a:ext cx="2486372" cy="3143689"/>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619205" y="283064"/>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图像效果</a:t>
            </a:r>
            <a:endParaRPr lang="en-US" altLang="zh-CN" dirty="0">
              <a:latin typeface="等线" panose="02010600030101010101" pitchFamily="2" charset="-122"/>
              <a:ea typeface="等线" panose="02010600030101010101" pitchFamily="2" charset="-122"/>
            </a:endParaRPr>
          </a:p>
        </p:txBody>
      </p:sp>
      <p:sp>
        <p:nvSpPr>
          <p:cNvPr id="24" name="文本框 23"/>
          <p:cNvSpPr txBox="1"/>
          <p:nvPr/>
        </p:nvSpPr>
        <p:spPr>
          <a:xfrm>
            <a:off x="619125" y="823278"/>
            <a:ext cx="370268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缺陷特征：端盖</a:t>
            </a:r>
          </a:p>
        </p:txBody>
      </p:sp>
      <p:pic>
        <p:nvPicPr>
          <p:cNvPr id="5" name="图片 4">
            <a:extLst>
              <a:ext uri="{FF2B5EF4-FFF2-40B4-BE49-F238E27FC236}">
                <a16:creationId xmlns:a16="http://schemas.microsoft.com/office/drawing/2014/main" id="{CC33EE5C-07A8-4755-B582-3DF2D1989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682" y="1919077"/>
            <a:ext cx="3124636" cy="3019846"/>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619205" y="283064"/>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图像效果</a:t>
            </a:r>
            <a:endParaRPr lang="en-US" altLang="zh-CN" dirty="0">
              <a:latin typeface="等线" panose="02010600030101010101" pitchFamily="2" charset="-122"/>
              <a:ea typeface="等线" panose="02010600030101010101" pitchFamily="2" charset="-122"/>
            </a:endParaRPr>
          </a:p>
        </p:txBody>
      </p:sp>
      <p:sp>
        <p:nvSpPr>
          <p:cNvPr id="24" name="文本框 23"/>
          <p:cNvSpPr txBox="1"/>
          <p:nvPr/>
        </p:nvSpPr>
        <p:spPr>
          <a:xfrm>
            <a:off x="619125" y="823278"/>
            <a:ext cx="382333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缺陷特征：多料</a:t>
            </a:r>
          </a:p>
        </p:txBody>
      </p:sp>
      <p:pic>
        <p:nvPicPr>
          <p:cNvPr id="5" name="图片 4">
            <a:extLst>
              <a:ext uri="{FF2B5EF4-FFF2-40B4-BE49-F238E27FC236}">
                <a16:creationId xmlns:a16="http://schemas.microsoft.com/office/drawing/2014/main" id="{274DE817-A5B1-445D-968C-ABEAC7E26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362" y="1604708"/>
            <a:ext cx="8421275" cy="3648584"/>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619205" y="283064"/>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图像效果</a:t>
            </a:r>
            <a:endParaRPr lang="en-US" altLang="zh-CN" dirty="0">
              <a:latin typeface="等线" panose="02010600030101010101" pitchFamily="2" charset="-122"/>
              <a:ea typeface="等线" panose="02010600030101010101" pitchFamily="2" charset="-122"/>
            </a:endParaRPr>
          </a:p>
        </p:txBody>
      </p:sp>
      <p:sp>
        <p:nvSpPr>
          <p:cNvPr id="24" name="文本框 23"/>
          <p:cNvSpPr txBox="1"/>
          <p:nvPr/>
        </p:nvSpPr>
        <p:spPr>
          <a:xfrm>
            <a:off x="619125" y="822960"/>
            <a:ext cx="2658110"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缺陷特征：上秞不良</a:t>
            </a:r>
          </a:p>
        </p:txBody>
      </p:sp>
      <p:pic>
        <p:nvPicPr>
          <p:cNvPr id="5" name="图片 4">
            <a:extLst>
              <a:ext uri="{FF2B5EF4-FFF2-40B4-BE49-F238E27FC236}">
                <a16:creationId xmlns:a16="http://schemas.microsoft.com/office/drawing/2014/main" id="{0DBA40AC-03CC-47ED-9103-896530DC6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889" y="1480865"/>
            <a:ext cx="8040222" cy="3896269"/>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619205" y="283064"/>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图像效果</a:t>
            </a:r>
            <a:endParaRPr lang="en-US" altLang="zh-CN" dirty="0">
              <a:latin typeface="等线" panose="02010600030101010101" pitchFamily="2" charset="-122"/>
              <a:ea typeface="等线" panose="02010600030101010101" pitchFamily="2" charset="-122"/>
            </a:endParaRPr>
          </a:p>
        </p:txBody>
      </p:sp>
      <p:sp>
        <p:nvSpPr>
          <p:cNvPr id="24" name="文本框 23"/>
          <p:cNvSpPr txBox="1"/>
          <p:nvPr/>
        </p:nvSpPr>
        <p:spPr>
          <a:xfrm>
            <a:off x="619125" y="822246"/>
            <a:ext cx="2658110" cy="41036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缺陷特征：印字不良</a:t>
            </a:r>
          </a:p>
        </p:txBody>
      </p:sp>
      <p:pic>
        <p:nvPicPr>
          <p:cNvPr id="5" name="图片 4">
            <a:extLst>
              <a:ext uri="{FF2B5EF4-FFF2-40B4-BE49-F238E27FC236}">
                <a16:creationId xmlns:a16="http://schemas.microsoft.com/office/drawing/2014/main" id="{DF69B11C-8B56-4E25-B5CC-1B3399AD2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38" y="1785708"/>
            <a:ext cx="8602275" cy="3286584"/>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619205" y="283064"/>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图像效果</a:t>
            </a:r>
            <a:endParaRPr lang="en-US" altLang="zh-CN" dirty="0">
              <a:latin typeface="等线" panose="02010600030101010101" pitchFamily="2" charset="-122"/>
              <a:ea typeface="等线" panose="02010600030101010101" pitchFamily="2" charset="-122"/>
            </a:endParaRPr>
          </a:p>
        </p:txBody>
      </p:sp>
      <p:sp>
        <p:nvSpPr>
          <p:cNvPr id="24" name="文本框 23"/>
          <p:cNvSpPr txBox="1"/>
          <p:nvPr/>
        </p:nvSpPr>
        <p:spPr>
          <a:xfrm>
            <a:off x="619125" y="822960"/>
            <a:ext cx="2658110"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缺陷特征：褶破</a:t>
            </a:r>
          </a:p>
        </p:txBody>
      </p:sp>
      <p:pic>
        <p:nvPicPr>
          <p:cNvPr id="5" name="图片 4">
            <a:extLst>
              <a:ext uri="{FF2B5EF4-FFF2-40B4-BE49-F238E27FC236}">
                <a16:creationId xmlns:a16="http://schemas.microsoft.com/office/drawing/2014/main" id="{B7FE95BA-28EA-437C-927F-4040F9565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546" y="1576129"/>
            <a:ext cx="8830907" cy="3705742"/>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619205" y="283064"/>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图像效果</a:t>
            </a:r>
            <a:endParaRPr lang="en-US" altLang="zh-CN" dirty="0">
              <a:latin typeface="等线" panose="02010600030101010101" pitchFamily="2" charset="-122"/>
              <a:ea typeface="等线" panose="02010600030101010101" pitchFamily="2" charset="-122"/>
            </a:endParaRPr>
          </a:p>
        </p:txBody>
      </p:sp>
      <p:sp>
        <p:nvSpPr>
          <p:cNvPr id="24" name="文本框 23"/>
          <p:cNvSpPr txBox="1"/>
          <p:nvPr/>
        </p:nvSpPr>
        <p:spPr>
          <a:xfrm>
            <a:off x="619125" y="822960"/>
            <a:ext cx="2658110"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缺陷特征：划线</a:t>
            </a:r>
          </a:p>
        </p:txBody>
      </p:sp>
      <p:pic>
        <p:nvPicPr>
          <p:cNvPr id="5" name="图片 4">
            <a:extLst>
              <a:ext uri="{FF2B5EF4-FFF2-40B4-BE49-F238E27FC236}">
                <a16:creationId xmlns:a16="http://schemas.microsoft.com/office/drawing/2014/main" id="{36F86D81-F995-4C1E-851E-BBBB97A0C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941" y="1590418"/>
            <a:ext cx="8002117" cy="3677163"/>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619205" y="283064"/>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总结分析</a:t>
            </a:r>
          </a:p>
        </p:txBody>
      </p:sp>
      <p:sp>
        <p:nvSpPr>
          <p:cNvPr id="24" name="文本框 23"/>
          <p:cNvSpPr txBox="1"/>
          <p:nvPr/>
        </p:nvSpPr>
        <p:spPr>
          <a:xfrm>
            <a:off x="505380" y="579935"/>
            <a:ext cx="11067415" cy="650889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eaLnBrk="1">
              <a:lnSpc>
                <a:spcPct val="15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1.</a:t>
            </a: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划线，多料，上秞不良，印字不良等缺陷成像清晰，明显的鼻裂，大肩缺料，等缺陷也可以清晰成像；</a:t>
            </a:r>
            <a:endParaRPr kumimoji="0" lang="en-US" altLang="zh-CN"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a:p>
            <a:pPr marL="0" marR="0" indent="0" algn="l" defTabSz="825500" rtl="0" eaLnBrk="1">
              <a:lnSpc>
                <a:spcPct val="15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2.</a:t>
            </a: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部分红点、鼻裂，大肩缺料等缺陷成像不明显，存在漏检误检风险；</a:t>
            </a:r>
          </a:p>
          <a:p>
            <a:pPr marL="0" marR="0" indent="0" algn="l" defTabSz="825500" rtl="0" eaLnBrk="1">
              <a:lnSpc>
                <a:spcPct val="150000"/>
              </a:lnSpc>
              <a:spcBef>
                <a:spcPts val="0"/>
              </a:spcBef>
              <a:spcAft>
                <a:spcPts val="0"/>
              </a:spcAft>
              <a:buClrTx/>
              <a:buSzTx/>
              <a:buFontTx/>
              <a:buNone/>
            </a:pPr>
            <a:r>
              <a:rPr lang="en-US" altLang="zh-CN" sz="2000" dirty="0"/>
              <a:t>3</a:t>
            </a:r>
            <a:r>
              <a:rPr kumimoji="0" lang="en-US" altLang="zh-CN"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a:t>
            </a: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鼻端异样，鼻破，褶破成像难度大存在漏检过检风险；其中部分褶破要在特定角度才能清晰成像；</a:t>
            </a:r>
          </a:p>
          <a:p>
            <a:pPr marL="0" marR="0" algn="l" defTabSz="825500" rtl="0" eaLnBrk="1">
              <a:lnSpc>
                <a:spcPct val="150000"/>
              </a:lnSpc>
              <a:spcBef>
                <a:spcPts val="0"/>
              </a:spcBef>
              <a:spcAft>
                <a:spcPts val="0"/>
              </a:spcAft>
              <a:buClrTx/>
              <a:buSzTx/>
              <a:buFontTx/>
              <a:buNone/>
            </a:pPr>
            <a:r>
              <a:rPr lang="en-US" altLang="zh-CN" sz="2000" dirty="0"/>
              <a:t>4</a:t>
            </a:r>
            <a:r>
              <a:rPr kumimoji="0" lang="en-US" altLang="zh-CN"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a:t>
            </a:r>
            <a:r>
              <a:rPr lang="zh-CN" altLang="en-US" sz="2000" dirty="0">
                <a:sym typeface="+mn-ea"/>
              </a:rPr>
              <a:t>当前的样品数量有限，需要批量采集不同批次的样品来确认光学成像是否稳定一致</a:t>
            </a:r>
            <a:endParaRPr lang="en-US" altLang="zh-CN" sz="2000" dirty="0">
              <a:sym typeface="+mn-ea"/>
            </a:endParaRPr>
          </a:p>
          <a:p>
            <a:pPr marL="0" marR="0" algn="l" defTabSz="825500" rtl="0" eaLnBrk="1">
              <a:lnSpc>
                <a:spcPct val="150000"/>
              </a:lnSpc>
              <a:spcBef>
                <a:spcPts val="0"/>
              </a:spcBef>
              <a:spcAft>
                <a:spcPts val="0"/>
              </a:spcAft>
              <a:buClrTx/>
              <a:buSzTx/>
              <a:buFontTx/>
              <a:buNone/>
            </a:pPr>
            <a:r>
              <a:rPr lang="zh-CN" altLang="en-US" sz="2000" dirty="0"/>
              <a:t>项目主要难点：  </a:t>
            </a:r>
            <a:endParaRPr lang="en-US" altLang="zh-CN" sz="2000" dirty="0"/>
          </a:p>
          <a:p>
            <a:pPr marL="0" marR="0" algn="l" defTabSz="825500" rtl="0" eaLnBrk="1">
              <a:lnSpc>
                <a:spcPct val="150000"/>
              </a:lnSpc>
              <a:spcBef>
                <a:spcPts val="0"/>
              </a:spcBef>
              <a:spcAft>
                <a:spcPts val="0"/>
              </a:spcAft>
              <a:buClrTx/>
              <a:buSzTx/>
              <a:buFontTx/>
              <a:buNone/>
            </a:pPr>
            <a:r>
              <a:rPr lang="en-US" altLang="zh-CN" sz="2000" dirty="0"/>
              <a:t>1</a:t>
            </a:r>
            <a:r>
              <a:rPr lang="zh-CN" altLang="en-US" sz="2000" dirty="0"/>
              <a:t>：需要对陶瓷体全面检测，缺陷种类较多且陶瓷不规则，倒角较多成像</a:t>
            </a:r>
            <a:r>
              <a:rPr lang="zh-CN" altLang="en-US" sz="2000"/>
              <a:t>难度大，部分种类物料产品高反光。</a:t>
            </a:r>
            <a:endParaRPr lang="en-US" altLang="zh-CN" sz="2000" dirty="0"/>
          </a:p>
          <a:p>
            <a:pPr marL="0" marR="0" algn="l" defTabSz="825500" rtl="0" eaLnBrk="1">
              <a:lnSpc>
                <a:spcPct val="150000"/>
              </a:lnSpc>
              <a:spcBef>
                <a:spcPts val="0"/>
              </a:spcBef>
              <a:spcAft>
                <a:spcPts val="0"/>
              </a:spcAft>
              <a:buClrTx/>
              <a:buSzTx/>
              <a:buFontTx/>
              <a:buNone/>
            </a:pPr>
            <a:r>
              <a:rPr lang="en-US" altLang="zh-CN" sz="2000" dirty="0"/>
              <a:t>2</a:t>
            </a:r>
            <a:r>
              <a:rPr lang="zh-CN" altLang="en-US" sz="2000" dirty="0"/>
              <a:t>：部分缺陷成像不是很明显，视觉检出存在风险。</a:t>
            </a:r>
            <a:endParaRPr lang="en-US" altLang="zh-CN" sz="2000" dirty="0"/>
          </a:p>
          <a:p>
            <a:pPr marR="0" algn="l" defTabSz="825500" rtl="0" eaLnBrk="1">
              <a:lnSpc>
                <a:spcPct val="150000"/>
              </a:lnSpc>
              <a:spcBef>
                <a:spcPts val="0"/>
              </a:spcBef>
              <a:spcAft>
                <a:spcPts val="0"/>
              </a:spcAft>
              <a:buClrTx/>
              <a:buSzTx/>
            </a:pPr>
            <a:r>
              <a:rPr lang="en-US" altLang="zh-CN" sz="2000" dirty="0"/>
              <a:t>3</a:t>
            </a:r>
            <a:r>
              <a:rPr lang="zh-CN" altLang="en-US" sz="2000" dirty="0"/>
              <a:t>：缺陷品种较多（</a:t>
            </a:r>
            <a:r>
              <a:rPr lang="en-US" altLang="zh-CN" sz="2000" dirty="0"/>
              <a:t>30</a:t>
            </a:r>
            <a:r>
              <a:rPr lang="zh-CN" altLang="en-US" sz="2000" dirty="0"/>
              <a:t>多个品种），对系统兼容性要求高。</a:t>
            </a:r>
            <a:endParaRPr lang="en-US" altLang="zh-CN" sz="2000" dirty="0"/>
          </a:p>
          <a:p>
            <a:pPr marR="0" algn="l" defTabSz="825500" rtl="0" eaLnBrk="1">
              <a:lnSpc>
                <a:spcPct val="150000"/>
              </a:lnSpc>
              <a:spcBef>
                <a:spcPts val="0"/>
              </a:spcBef>
              <a:spcAft>
                <a:spcPts val="0"/>
              </a:spcAft>
              <a:buClrTx/>
              <a:buSzTx/>
            </a:pPr>
            <a:r>
              <a:rPr lang="zh-CN" altLang="en-US" sz="2000" dirty="0">
                <a:solidFill>
                  <a:srgbClr val="FF0000"/>
                </a:solidFill>
              </a:rPr>
              <a:t>总结：</a:t>
            </a:r>
            <a:endParaRPr lang="en-US" altLang="zh-CN" sz="2000" dirty="0">
              <a:solidFill>
                <a:srgbClr val="FF0000"/>
              </a:solidFill>
            </a:endParaRPr>
          </a:p>
          <a:p>
            <a:pPr marR="0" algn="l" defTabSz="825500" rtl="0" eaLnBrk="1">
              <a:lnSpc>
                <a:spcPct val="150000"/>
              </a:lnSpc>
              <a:spcBef>
                <a:spcPts val="0"/>
              </a:spcBef>
              <a:spcAft>
                <a:spcPts val="0"/>
              </a:spcAft>
              <a:buClrTx/>
              <a:buSzTx/>
            </a:pPr>
            <a:r>
              <a:rPr lang="zh-CN" altLang="en-US" sz="2000" dirty="0">
                <a:solidFill>
                  <a:srgbClr val="FF0000"/>
                </a:solidFill>
              </a:rPr>
              <a:t>成像难度较大，有较大漏检，过检风险。</a:t>
            </a:r>
            <a:endParaRPr lang="en-US" altLang="zh-CN" sz="2000" dirty="0">
              <a:solidFill>
                <a:srgbClr val="FF0000"/>
              </a:solidFill>
            </a:endParaRPr>
          </a:p>
          <a:p>
            <a:pPr marL="0" marR="0" algn="l" defTabSz="825500" rtl="0" eaLnBrk="1">
              <a:lnSpc>
                <a:spcPct val="15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8230" y="2486359"/>
            <a:ext cx="1087220" cy="194925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panose="02000503000000020004"/>
              </a:rPr>
              <a:t>目</a:t>
            </a:r>
            <a:endParaRPr kumimoji="0" lang="en-US" altLang="zh-CN" sz="60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panose="02000503000000020004"/>
              </a:rPr>
              <a:t>录</a:t>
            </a:r>
          </a:p>
        </p:txBody>
      </p:sp>
      <p:sp>
        <p:nvSpPr>
          <p:cNvPr id="7" name="矩形 6"/>
          <p:cNvSpPr/>
          <p:nvPr/>
        </p:nvSpPr>
        <p:spPr>
          <a:xfrm>
            <a:off x="462455" y="1269000"/>
            <a:ext cx="1498770" cy="4320000"/>
          </a:xfrm>
          <a:prstGeom prst="rect">
            <a:avLst/>
          </a:prstGeom>
          <a:noFill/>
          <a:ln w="9525" cap="flat">
            <a:solidFill>
              <a:srgbClr val="006EB3"/>
            </a:solid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ea typeface="等线" panose="02010600030101010101" pitchFamily="2" charset="-122"/>
              <a:sym typeface="Helvetica Neue Medium" panose="02000503000000020004"/>
            </a:endParaRPr>
          </a:p>
        </p:txBody>
      </p:sp>
      <p:sp>
        <p:nvSpPr>
          <p:cNvPr id="8" name="矩形 7"/>
          <p:cNvSpPr/>
          <p:nvPr/>
        </p:nvSpPr>
        <p:spPr>
          <a:xfrm>
            <a:off x="5624994" y="1414249"/>
            <a:ext cx="2614499" cy="294582"/>
          </a:xfrm>
          <a:prstGeom prst="rect">
            <a:avLst/>
          </a:prstGeom>
          <a:noFill/>
          <a:ln w="12700" cap="flat" cmpd="sng" algn="ctr">
            <a:noFill/>
            <a:prstDash val="solid"/>
            <a:miter lim="800000"/>
          </a:ln>
          <a:effectLst/>
        </p:spPr>
        <p:txBody>
          <a:bodyPr wrap="square" lIns="0" tIns="0" rIns="0" bIns="0" rtlCol="0" anchor="t" anchorCtr="0"/>
          <a:lstStyle/>
          <a:p>
            <a:pPr algn="just">
              <a:lnSpc>
                <a:spcPts val="2000"/>
              </a:lnSpc>
              <a:spcBef>
                <a:spcPts val="1200"/>
              </a:spcBef>
            </a:pPr>
            <a:r>
              <a:rPr lang="zh-CN" altLang="zh-CN" sz="2000" dirty="0">
                <a:solidFill>
                  <a:schemeClr val="tx1">
                    <a:lumMod val="75000"/>
                    <a:lumOff val="25000"/>
                  </a:schemeClr>
                </a:solidFill>
                <a:latin typeface="等线" panose="02010600030101010101" pitchFamily="2" charset="-122"/>
                <a:ea typeface="等线" panose="02010600030101010101" pitchFamily="2" charset="-122"/>
              </a:rPr>
              <a:t>关于思谋</a:t>
            </a:r>
          </a:p>
        </p:txBody>
      </p:sp>
      <p:sp>
        <p:nvSpPr>
          <p:cNvPr id="6" name="椭圆 5"/>
          <p:cNvSpPr/>
          <p:nvPr/>
        </p:nvSpPr>
        <p:spPr>
          <a:xfrm>
            <a:off x="4953995" y="1286604"/>
            <a:ext cx="468000" cy="432792"/>
          </a:xfrm>
          <a:prstGeom prst="ellipse">
            <a:avLst/>
          </a:prstGeom>
          <a:solidFill>
            <a:srgbClr val="006DB2"/>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rgbClr val="000000"/>
              </a:solidFill>
              <a:effectLst/>
              <a:uFillTx/>
              <a:ea typeface="等线" panose="02010600030101010101" pitchFamily="2" charset="-122"/>
              <a:sym typeface="Helvetica Neue Medium" panose="02000503000000020004"/>
            </a:endParaRPr>
          </a:p>
        </p:txBody>
      </p:sp>
      <p:sp>
        <p:nvSpPr>
          <p:cNvPr id="25" name="矩形 24"/>
          <p:cNvSpPr/>
          <p:nvPr/>
        </p:nvSpPr>
        <p:spPr>
          <a:xfrm>
            <a:off x="5130194" y="1423210"/>
            <a:ext cx="134652" cy="260905"/>
          </a:xfrm>
          <a:prstGeom prst="rect">
            <a:avLst/>
          </a:prstGeom>
          <a:noFill/>
          <a:ln w="12700" cap="flat" cmpd="sng" algn="ctr">
            <a:noFill/>
            <a:prstDash val="solid"/>
            <a:miter lim="800000"/>
          </a:ln>
          <a:effectLst/>
        </p:spPr>
        <p:txBody>
          <a:bodyPr wrap="none" lIns="0" tIns="0" rIns="0" bIns="0" rtlCol="0" anchor="ctr" anchorCtr="0">
            <a:spAutoFit/>
          </a:bodyPr>
          <a:lstStyle/>
          <a:p>
            <a:pPr algn="just">
              <a:lnSpc>
                <a:spcPts val="2000"/>
              </a:lnSpc>
              <a:spcBef>
                <a:spcPts val="1200"/>
              </a:spcBef>
            </a:pPr>
            <a:r>
              <a:rPr lang="en-US" altLang="zh-CN" sz="2000" dirty="0">
                <a:solidFill>
                  <a:schemeClr val="bg1"/>
                </a:solidFill>
                <a:latin typeface="等线" panose="02010600030101010101" pitchFamily="2" charset="-122"/>
                <a:ea typeface="苹方 粗体" panose="020B0600000000000000" pitchFamily="34" charset="-122"/>
              </a:rPr>
              <a:t>1</a:t>
            </a:r>
            <a:endParaRPr lang="zh-CN" altLang="zh-CN" sz="2000" dirty="0">
              <a:solidFill>
                <a:schemeClr val="bg1"/>
              </a:solidFill>
              <a:latin typeface="等线" panose="02010600030101010101" pitchFamily="2" charset="-122"/>
              <a:ea typeface="苹方 粗体" panose="020B0600000000000000" pitchFamily="34" charset="-122"/>
            </a:endParaRPr>
          </a:p>
        </p:txBody>
      </p:sp>
      <p:sp>
        <p:nvSpPr>
          <p:cNvPr id="30" name="矩形 29"/>
          <p:cNvSpPr/>
          <p:nvPr/>
        </p:nvSpPr>
        <p:spPr>
          <a:xfrm>
            <a:off x="5624994" y="2375216"/>
            <a:ext cx="2614499" cy="294582"/>
          </a:xfrm>
          <a:prstGeom prst="rect">
            <a:avLst/>
          </a:prstGeom>
          <a:noFill/>
          <a:ln w="12700" cap="flat" cmpd="sng" algn="ctr">
            <a:noFill/>
            <a:prstDash val="solid"/>
            <a:miter lim="800000"/>
          </a:ln>
          <a:effectLst/>
        </p:spPr>
        <p:txBody>
          <a:bodyPr wrap="square" lIns="0" tIns="0" rIns="0" bIns="0" rtlCol="0" anchor="t" anchorCtr="0"/>
          <a:lstStyle/>
          <a:p>
            <a:pPr algn="just">
              <a:lnSpc>
                <a:spcPts val="2000"/>
              </a:lnSpc>
              <a:spcBef>
                <a:spcPts val="1200"/>
              </a:spcBef>
            </a:pPr>
            <a:r>
              <a:rPr lang="zh-CN" altLang="zh-CN" sz="2000" dirty="0">
                <a:solidFill>
                  <a:schemeClr val="tx1">
                    <a:lumMod val="75000"/>
                    <a:lumOff val="25000"/>
                  </a:schemeClr>
                </a:solidFill>
                <a:latin typeface="等线" panose="02010600030101010101" pitchFamily="2" charset="-122"/>
                <a:ea typeface="等线" panose="02010600030101010101" pitchFamily="2" charset="-122"/>
              </a:rPr>
              <a:t>项目背景</a:t>
            </a:r>
          </a:p>
        </p:txBody>
      </p:sp>
      <p:sp>
        <p:nvSpPr>
          <p:cNvPr id="31" name="椭圆 30"/>
          <p:cNvSpPr/>
          <p:nvPr/>
        </p:nvSpPr>
        <p:spPr>
          <a:xfrm>
            <a:off x="4953995" y="2247571"/>
            <a:ext cx="468000" cy="432792"/>
          </a:xfrm>
          <a:prstGeom prst="ellipse">
            <a:avLst/>
          </a:prstGeom>
          <a:solidFill>
            <a:srgbClr val="006DB2"/>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rgbClr val="000000"/>
              </a:solidFill>
              <a:effectLst/>
              <a:uFillTx/>
              <a:ea typeface="等线" panose="02010600030101010101" pitchFamily="2" charset="-122"/>
              <a:sym typeface="Helvetica Neue Medium" panose="02000503000000020004"/>
            </a:endParaRPr>
          </a:p>
        </p:txBody>
      </p:sp>
      <p:sp>
        <p:nvSpPr>
          <p:cNvPr id="32" name="矩形 31"/>
          <p:cNvSpPr/>
          <p:nvPr/>
        </p:nvSpPr>
        <p:spPr>
          <a:xfrm>
            <a:off x="5130194" y="2396548"/>
            <a:ext cx="134652" cy="260905"/>
          </a:xfrm>
          <a:prstGeom prst="rect">
            <a:avLst/>
          </a:prstGeom>
          <a:noFill/>
          <a:ln w="12700" cap="flat" cmpd="sng" algn="ctr">
            <a:noFill/>
            <a:prstDash val="solid"/>
            <a:miter lim="800000"/>
          </a:ln>
          <a:effectLst/>
        </p:spPr>
        <p:txBody>
          <a:bodyPr wrap="none" lIns="0" tIns="0" rIns="0" bIns="0" rtlCol="0" anchor="ctr" anchorCtr="0">
            <a:spAutoFit/>
          </a:bodyPr>
          <a:lstStyle/>
          <a:p>
            <a:pPr algn="just">
              <a:lnSpc>
                <a:spcPts val="2000"/>
              </a:lnSpc>
              <a:spcBef>
                <a:spcPts val="1200"/>
              </a:spcBef>
            </a:pPr>
            <a:r>
              <a:rPr lang="en-US" altLang="zh-CN" sz="2000" dirty="0">
                <a:solidFill>
                  <a:schemeClr val="bg1"/>
                </a:solidFill>
                <a:latin typeface="等线" panose="02010600030101010101" pitchFamily="2" charset="-122"/>
                <a:ea typeface="苹方 粗体" panose="020B0600000000000000" pitchFamily="34" charset="-122"/>
              </a:rPr>
              <a:t>2</a:t>
            </a:r>
            <a:endParaRPr lang="zh-CN" altLang="zh-CN" sz="2000" dirty="0">
              <a:solidFill>
                <a:schemeClr val="bg1"/>
              </a:solidFill>
              <a:latin typeface="等线" panose="02010600030101010101" pitchFamily="2" charset="-122"/>
              <a:ea typeface="苹方 粗体" panose="020B0600000000000000" pitchFamily="34" charset="-122"/>
            </a:endParaRPr>
          </a:p>
        </p:txBody>
      </p:sp>
      <p:sp>
        <p:nvSpPr>
          <p:cNvPr id="35" name="矩形 34"/>
          <p:cNvSpPr/>
          <p:nvPr/>
        </p:nvSpPr>
        <p:spPr>
          <a:xfrm>
            <a:off x="5624994" y="3336183"/>
            <a:ext cx="3647854" cy="294582"/>
          </a:xfrm>
          <a:prstGeom prst="rect">
            <a:avLst/>
          </a:prstGeom>
          <a:noFill/>
          <a:ln w="12700" cap="flat" cmpd="sng" algn="ctr">
            <a:noFill/>
            <a:prstDash val="solid"/>
            <a:miter lim="800000"/>
          </a:ln>
          <a:effectLst/>
        </p:spPr>
        <p:txBody>
          <a:bodyPr wrap="square" lIns="0" tIns="0" rIns="0" bIns="0" rtlCol="0" anchor="t" anchorCtr="0"/>
          <a:lstStyle/>
          <a:p>
            <a:pPr algn="just">
              <a:lnSpc>
                <a:spcPts val="2000"/>
              </a:lnSpc>
              <a:spcBef>
                <a:spcPts val="1200"/>
              </a:spcBef>
            </a:pPr>
            <a:r>
              <a:rPr lang="zh-CN" altLang="en-US" sz="2000" dirty="0">
                <a:solidFill>
                  <a:schemeClr val="tx1">
                    <a:lumMod val="75000"/>
                    <a:lumOff val="25000"/>
                  </a:schemeClr>
                </a:solidFill>
                <a:latin typeface="等线" panose="02010600030101010101" pitchFamily="2" charset="-122"/>
                <a:ea typeface="等线" panose="02010600030101010101" pitchFamily="2" charset="-122"/>
              </a:rPr>
              <a:t>光学方案</a:t>
            </a:r>
          </a:p>
        </p:txBody>
      </p:sp>
      <p:sp>
        <p:nvSpPr>
          <p:cNvPr id="36" name="椭圆 35"/>
          <p:cNvSpPr/>
          <p:nvPr/>
        </p:nvSpPr>
        <p:spPr>
          <a:xfrm>
            <a:off x="4953995" y="3208538"/>
            <a:ext cx="468000" cy="432792"/>
          </a:xfrm>
          <a:prstGeom prst="ellipse">
            <a:avLst/>
          </a:prstGeom>
          <a:solidFill>
            <a:srgbClr val="006DB2"/>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rgbClr val="000000"/>
              </a:solidFill>
              <a:effectLst/>
              <a:uFillTx/>
              <a:ea typeface="等线" panose="02010600030101010101" pitchFamily="2" charset="-122"/>
              <a:sym typeface="Helvetica Neue Medium" panose="02000503000000020004"/>
            </a:endParaRPr>
          </a:p>
        </p:txBody>
      </p:sp>
      <p:sp>
        <p:nvSpPr>
          <p:cNvPr id="37" name="矩形 36"/>
          <p:cNvSpPr/>
          <p:nvPr/>
        </p:nvSpPr>
        <p:spPr>
          <a:xfrm>
            <a:off x="5130194" y="3357515"/>
            <a:ext cx="134652" cy="260905"/>
          </a:xfrm>
          <a:prstGeom prst="rect">
            <a:avLst/>
          </a:prstGeom>
          <a:noFill/>
          <a:ln w="12700" cap="flat" cmpd="sng" algn="ctr">
            <a:noFill/>
            <a:prstDash val="solid"/>
            <a:miter lim="800000"/>
          </a:ln>
          <a:effectLst/>
        </p:spPr>
        <p:txBody>
          <a:bodyPr wrap="none" lIns="0" tIns="0" rIns="0" bIns="0" rtlCol="0" anchor="ctr" anchorCtr="0">
            <a:spAutoFit/>
          </a:bodyPr>
          <a:lstStyle/>
          <a:p>
            <a:pPr algn="just">
              <a:lnSpc>
                <a:spcPts val="2000"/>
              </a:lnSpc>
              <a:spcBef>
                <a:spcPts val="1200"/>
              </a:spcBef>
            </a:pPr>
            <a:r>
              <a:rPr lang="en-US" altLang="zh-CN" sz="2000" dirty="0">
                <a:solidFill>
                  <a:schemeClr val="bg1"/>
                </a:solidFill>
                <a:latin typeface="等线" panose="02010600030101010101" pitchFamily="2" charset="-122"/>
                <a:ea typeface="苹方 粗体" panose="020B0600000000000000" pitchFamily="34" charset="-122"/>
              </a:rPr>
              <a:t>3</a:t>
            </a:r>
            <a:endParaRPr lang="zh-CN" altLang="zh-CN" sz="2000" dirty="0">
              <a:solidFill>
                <a:schemeClr val="bg1"/>
              </a:solidFill>
              <a:latin typeface="等线" panose="02010600030101010101" pitchFamily="2" charset="-122"/>
              <a:ea typeface="苹方 粗体" panose="020B0600000000000000" pitchFamily="34" charset="-122"/>
            </a:endParaRPr>
          </a:p>
        </p:txBody>
      </p:sp>
      <p:sp>
        <p:nvSpPr>
          <p:cNvPr id="16" name="椭圆 15"/>
          <p:cNvSpPr/>
          <p:nvPr/>
        </p:nvSpPr>
        <p:spPr>
          <a:xfrm>
            <a:off x="4953995" y="4110964"/>
            <a:ext cx="468000" cy="432792"/>
          </a:xfrm>
          <a:prstGeom prst="ellipse">
            <a:avLst/>
          </a:prstGeom>
          <a:solidFill>
            <a:srgbClr val="006DB2"/>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rgbClr val="000000"/>
              </a:solidFill>
              <a:effectLst/>
              <a:uFillTx/>
              <a:ea typeface="等线" panose="02010600030101010101" pitchFamily="2" charset="-122"/>
              <a:sym typeface="Helvetica Neue Medium" panose="02000503000000020004"/>
            </a:endParaRPr>
          </a:p>
        </p:txBody>
      </p:sp>
      <p:sp>
        <p:nvSpPr>
          <p:cNvPr id="17" name="矩形 16"/>
          <p:cNvSpPr/>
          <p:nvPr/>
        </p:nvSpPr>
        <p:spPr>
          <a:xfrm>
            <a:off x="5130194" y="4247539"/>
            <a:ext cx="134652" cy="260905"/>
          </a:xfrm>
          <a:prstGeom prst="rect">
            <a:avLst/>
          </a:prstGeom>
          <a:noFill/>
          <a:ln w="12700" cap="flat" cmpd="sng" algn="ctr">
            <a:noFill/>
            <a:prstDash val="solid"/>
            <a:miter lim="800000"/>
          </a:ln>
          <a:effectLst/>
        </p:spPr>
        <p:txBody>
          <a:bodyPr wrap="none" lIns="0" tIns="0" rIns="0" bIns="0" rtlCol="0" anchor="ctr" anchorCtr="0">
            <a:spAutoFit/>
          </a:bodyPr>
          <a:lstStyle/>
          <a:p>
            <a:pPr algn="just">
              <a:lnSpc>
                <a:spcPts val="2000"/>
              </a:lnSpc>
              <a:spcBef>
                <a:spcPts val="1200"/>
              </a:spcBef>
            </a:pPr>
            <a:r>
              <a:rPr lang="en-US" altLang="zh-CN" sz="2000" dirty="0">
                <a:solidFill>
                  <a:schemeClr val="bg1"/>
                </a:solidFill>
                <a:latin typeface="等线" panose="02010600030101010101" pitchFamily="2" charset="-122"/>
                <a:ea typeface="苹方 粗体" panose="020B0600000000000000" pitchFamily="34" charset="-122"/>
              </a:rPr>
              <a:t>4</a:t>
            </a:r>
          </a:p>
        </p:txBody>
      </p:sp>
      <p:sp>
        <p:nvSpPr>
          <p:cNvPr id="18" name="矩形 17"/>
          <p:cNvSpPr/>
          <p:nvPr/>
        </p:nvSpPr>
        <p:spPr>
          <a:xfrm>
            <a:off x="5624994" y="4179916"/>
            <a:ext cx="3753839" cy="294582"/>
          </a:xfrm>
          <a:prstGeom prst="rect">
            <a:avLst/>
          </a:prstGeom>
          <a:noFill/>
          <a:ln w="12700" cap="flat" cmpd="sng" algn="ctr">
            <a:noFill/>
            <a:prstDash val="solid"/>
            <a:miter lim="800000"/>
          </a:ln>
          <a:effectLst/>
        </p:spPr>
        <p:txBody>
          <a:bodyPr wrap="square" lIns="0" tIns="0" rIns="0" bIns="0" rtlCol="0" anchor="t" anchorCtr="0"/>
          <a:lstStyle/>
          <a:p>
            <a:pPr algn="just">
              <a:lnSpc>
                <a:spcPts val="2000"/>
              </a:lnSpc>
              <a:spcBef>
                <a:spcPts val="1200"/>
              </a:spcBef>
            </a:pPr>
            <a:r>
              <a:rPr lang="zh-CN" altLang="en-US" sz="2000" dirty="0">
                <a:solidFill>
                  <a:schemeClr val="tx1">
                    <a:lumMod val="75000"/>
                    <a:lumOff val="25000"/>
                  </a:schemeClr>
                </a:solidFill>
                <a:latin typeface="等线" panose="02010600030101010101" pitchFamily="2" charset="-122"/>
                <a:ea typeface="等线" panose="02010600030101010101" pitchFamily="2" charset="-122"/>
              </a:rPr>
              <a:t>图像效果</a:t>
            </a:r>
          </a:p>
        </p:txBody>
      </p:sp>
      <p:sp>
        <p:nvSpPr>
          <p:cNvPr id="20" name="矩形 19"/>
          <p:cNvSpPr/>
          <p:nvPr/>
        </p:nvSpPr>
        <p:spPr>
          <a:xfrm>
            <a:off x="5130194" y="5119756"/>
            <a:ext cx="134652" cy="260905"/>
          </a:xfrm>
          <a:prstGeom prst="rect">
            <a:avLst/>
          </a:prstGeom>
          <a:noFill/>
          <a:ln w="12700" cap="flat" cmpd="sng" algn="ctr">
            <a:noFill/>
            <a:prstDash val="solid"/>
            <a:miter lim="800000"/>
          </a:ln>
          <a:effectLst/>
        </p:spPr>
        <p:txBody>
          <a:bodyPr wrap="none" lIns="0" tIns="0" rIns="0" bIns="0" rtlCol="0" anchor="ctr" anchorCtr="0">
            <a:spAutoFit/>
          </a:bodyPr>
          <a:lstStyle/>
          <a:p>
            <a:pPr algn="just">
              <a:lnSpc>
                <a:spcPts val="2000"/>
              </a:lnSpc>
              <a:spcBef>
                <a:spcPts val="1200"/>
              </a:spcBef>
            </a:pPr>
            <a:r>
              <a:rPr lang="en-US" altLang="zh-CN" sz="2000" dirty="0">
                <a:solidFill>
                  <a:schemeClr val="bg1"/>
                </a:solidFill>
                <a:latin typeface="等线" panose="02010600030101010101" pitchFamily="2" charset="-122"/>
                <a:ea typeface="苹方 粗体" panose="020B0600000000000000" pitchFamily="34" charset="-122"/>
              </a:rPr>
              <a:t>5</a:t>
            </a:r>
          </a:p>
        </p:txBody>
      </p:sp>
      <p:sp>
        <p:nvSpPr>
          <p:cNvPr id="3" name="椭圆 2"/>
          <p:cNvSpPr/>
          <p:nvPr/>
        </p:nvSpPr>
        <p:spPr>
          <a:xfrm>
            <a:off x="4962885" y="4947259"/>
            <a:ext cx="468000" cy="432792"/>
          </a:xfrm>
          <a:prstGeom prst="ellipse">
            <a:avLst/>
          </a:prstGeom>
          <a:solidFill>
            <a:srgbClr val="006DB2"/>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rgbClr val="000000"/>
              </a:solidFill>
              <a:effectLst/>
              <a:uFillTx/>
              <a:ea typeface="等线" panose="02010600030101010101" pitchFamily="2" charset="-122"/>
              <a:sym typeface="Helvetica Neue Medium" panose="02000503000000020004"/>
            </a:endParaRPr>
          </a:p>
        </p:txBody>
      </p:sp>
      <p:sp>
        <p:nvSpPr>
          <p:cNvPr id="4" name="矩形 3"/>
          <p:cNvSpPr/>
          <p:nvPr/>
        </p:nvSpPr>
        <p:spPr>
          <a:xfrm>
            <a:off x="5130528" y="5062839"/>
            <a:ext cx="133985" cy="255905"/>
          </a:xfrm>
          <a:prstGeom prst="rect">
            <a:avLst/>
          </a:prstGeom>
          <a:noFill/>
          <a:ln w="12700" cap="flat" cmpd="sng" algn="ctr">
            <a:noFill/>
            <a:prstDash val="solid"/>
            <a:miter lim="800000"/>
          </a:ln>
          <a:effectLst/>
        </p:spPr>
        <p:txBody>
          <a:bodyPr wrap="none" lIns="0" tIns="0" rIns="0" bIns="0" rtlCol="0" anchor="ctr" anchorCtr="0">
            <a:spAutoFit/>
          </a:bodyPr>
          <a:lstStyle/>
          <a:p>
            <a:pPr algn="just">
              <a:lnSpc>
                <a:spcPts val="2000"/>
              </a:lnSpc>
              <a:spcBef>
                <a:spcPts val="1200"/>
              </a:spcBef>
            </a:pPr>
            <a:r>
              <a:rPr lang="en-US" altLang="zh-CN" sz="2000" dirty="0">
                <a:solidFill>
                  <a:schemeClr val="bg1"/>
                </a:solidFill>
                <a:latin typeface="等线" panose="02010600030101010101" pitchFamily="2" charset="-122"/>
                <a:ea typeface="苹方 粗体" panose="020B0600000000000000" pitchFamily="34" charset="-122"/>
              </a:rPr>
              <a:t>5</a:t>
            </a:r>
          </a:p>
        </p:txBody>
      </p:sp>
      <p:sp>
        <p:nvSpPr>
          <p:cNvPr id="5" name="矩形 4"/>
          <p:cNvSpPr/>
          <p:nvPr/>
        </p:nvSpPr>
        <p:spPr>
          <a:xfrm>
            <a:off x="5624994" y="5023196"/>
            <a:ext cx="3753839" cy="294582"/>
          </a:xfrm>
          <a:prstGeom prst="rect">
            <a:avLst/>
          </a:prstGeom>
          <a:noFill/>
          <a:ln w="12700" cap="flat" cmpd="sng" algn="ctr">
            <a:noFill/>
            <a:prstDash val="solid"/>
            <a:miter lim="800000"/>
          </a:ln>
          <a:effectLst/>
        </p:spPr>
        <p:txBody>
          <a:bodyPr wrap="square" lIns="0" tIns="0" rIns="0" bIns="0" rtlCol="0" anchor="t" anchorCtr="0"/>
          <a:lstStyle/>
          <a:p>
            <a:pPr algn="just">
              <a:lnSpc>
                <a:spcPts val="2000"/>
              </a:lnSpc>
              <a:spcBef>
                <a:spcPts val="1200"/>
              </a:spcBef>
            </a:pPr>
            <a:r>
              <a:rPr lang="zh-CN" altLang="en-US" sz="2000" dirty="0">
                <a:solidFill>
                  <a:schemeClr val="tx1">
                    <a:lumMod val="75000"/>
                    <a:lumOff val="25000"/>
                  </a:schemeClr>
                </a:solidFill>
                <a:latin typeface="等线" panose="02010600030101010101" pitchFamily="2" charset="-122"/>
                <a:ea typeface="等线" panose="02010600030101010101" pitchFamily="2" charset="-122"/>
              </a:rPr>
              <a:t>总结分析</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9756" y="2001327"/>
            <a:ext cx="5389505" cy="923330"/>
          </a:xfrm>
          <a:prstGeom prst="rect">
            <a:avLst/>
          </a:prstGeom>
          <a:noFill/>
        </p:spPr>
        <p:txBody>
          <a:bodyPr wrap="square" rtlCol="0">
            <a:spAutoFit/>
          </a:bodyPr>
          <a:lstStyle/>
          <a:p>
            <a:pPr indent="122555" algn="l" defTabSz="1219200">
              <a:buSzPct val="80000"/>
              <a:defRPr/>
            </a:pPr>
            <a:r>
              <a:rPr kumimoji="1" lang="zh-CN" altLang="en-US" sz="5400" dirty="0">
                <a:solidFill>
                  <a:schemeClr val="bg1"/>
                </a:solidFill>
                <a:latin typeface="等线" panose="02010600030101010101" pitchFamily="2" charset="-122"/>
                <a:ea typeface="等线" panose="02010600030101010101" pitchFamily="2" charset="-122"/>
                <a:cs typeface="Arial" panose="020B0604020202090204" pitchFamily="34" charset="0"/>
                <a:sym typeface="+mn-lt"/>
              </a:rPr>
              <a:t>谢谢！</a:t>
            </a:r>
            <a:endParaRPr kumimoji="1" lang="en-US" altLang="zh-CN" sz="5400" dirty="0">
              <a:solidFill>
                <a:schemeClr val="bg1"/>
              </a:solidFill>
              <a:latin typeface="等线" panose="02010600030101010101" pitchFamily="2" charset="-122"/>
              <a:ea typeface="等线" panose="02010600030101010101" pitchFamily="2" charset="-122"/>
              <a:cs typeface="Arial" panose="020B0604020202090204" pitchFamily="34" charset="0"/>
              <a:sym typeface="+mn-lt"/>
            </a:endParaRPr>
          </a:p>
        </p:txBody>
      </p:sp>
      <p:sp>
        <p:nvSpPr>
          <p:cNvPr id="5" name="文本框 4"/>
          <p:cNvSpPr txBox="1"/>
          <p:nvPr/>
        </p:nvSpPr>
        <p:spPr>
          <a:xfrm>
            <a:off x="469755" y="3836079"/>
            <a:ext cx="9674370" cy="2677656"/>
          </a:xfrm>
          <a:prstGeom prst="rect">
            <a:avLst/>
          </a:prstGeom>
          <a:noFill/>
        </p:spPr>
        <p:txBody>
          <a:bodyPr wrap="square" rtlCol="0" anchor="b">
            <a:spAutoFit/>
          </a:bodyPr>
          <a:lstStyle/>
          <a:p>
            <a:pPr indent="122555" algn="l" defTabSz="1219200">
              <a:buSzPct val="80000"/>
              <a:defRPr/>
            </a:pPr>
            <a:r>
              <a:rPr kumimoji="1" lang="zh-CN" altLang="en-US" sz="1200" b="1" dirty="0">
                <a:solidFill>
                  <a:schemeClr val="bg1"/>
                </a:solidFill>
                <a:latin typeface="等线" panose="02010600030101010101" pitchFamily="2" charset="-122"/>
                <a:ea typeface="等线" panose="02010600030101010101" pitchFamily="2" charset="-122"/>
                <a:cs typeface="Arial" panose="020B0604020202090204" pitchFamily="34" charset="0"/>
                <a:sym typeface="+mn-lt"/>
              </a:rPr>
              <a:t>深圳</a:t>
            </a:r>
            <a:endParaRPr kumimoji="1" lang="en-US" altLang="zh-CN" sz="1200" b="1" dirty="0">
              <a:solidFill>
                <a:schemeClr val="bg1"/>
              </a:solidFill>
              <a:latin typeface="等线" panose="02010600030101010101" pitchFamily="2" charset="-122"/>
              <a:ea typeface="等线" panose="02010600030101010101" pitchFamily="2" charset="-122"/>
              <a:cs typeface="Arial" panose="020B0604020202090204" pitchFamily="34" charset="0"/>
              <a:sym typeface="+mn-lt"/>
            </a:endParaRPr>
          </a:p>
          <a:p>
            <a:pPr indent="122555" algn="l" defTabSz="1219200">
              <a:buSzPct val="80000"/>
              <a:defRPr/>
            </a:pP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深圳市南山区高新南九道</a:t>
            </a:r>
            <a: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rPr>
              <a:t>45</a:t>
            </a: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号三航科技大厦</a:t>
            </a:r>
            <a: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rPr>
              <a:t>22</a:t>
            </a: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楼</a:t>
            </a:r>
            <a:endPar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endParaRPr>
          </a:p>
          <a:p>
            <a:pPr indent="122555" algn="l" defTabSz="1219200">
              <a:buSzPct val="80000"/>
              <a:defRPr/>
            </a:pPr>
            <a:endParaRPr kumimoji="1" lang="en-US" altLang="zh-CN" sz="1200" b="1" dirty="0">
              <a:solidFill>
                <a:schemeClr val="bg1"/>
              </a:solidFill>
              <a:latin typeface="等线" panose="02010600030101010101" pitchFamily="2" charset="-122"/>
              <a:ea typeface="等线" panose="02010600030101010101" pitchFamily="2" charset="-122"/>
              <a:cs typeface="Arial" panose="020B0604020202090204" pitchFamily="34" charset="0"/>
            </a:endParaRPr>
          </a:p>
          <a:p>
            <a:pPr indent="122555" algn="l" defTabSz="1219200">
              <a:buSzPct val="80000"/>
              <a:defRPr/>
            </a:pPr>
            <a:r>
              <a:rPr kumimoji="1" lang="zh-CN" altLang="en-US" sz="1200" b="1" dirty="0">
                <a:solidFill>
                  <a:schemeClr val="bg1"/>
                </a:solidFill>
                <a:latin typeface="等线" panose="02010600030101010101" pitchFamily="2" charset="-122"/>
                <a:ea typeface="等线" panose="02010600030101010101" pitchFamily="2" charset="-122"/>
                <a:cs typeface="Arial" panose="020B0604020202090204" pitchFamily="34" charset="0"/>
              </a:rPr>
              <a:t>上海</a:t>
            </a:r>
            <a:endParaRPr kumimoji="1" lang="en-US" altLang="zh-CN" sz="1200" b="1" dirty="0">
              <a:solidFill>
                <a:schemeClr val="bg1"/>
              </a:solidFill>
              <a:latin typeface="等线" panose="02010600030101010101" pitchFamily="2" charset="-122"/>
              <a:ea typeface="等线" panose="02010600030101010101" pitchFamily="2" charset="-122"/>
              <a:cs typeface="Arial" panose="020B0604020202090204" pitchFamily="34" charset="0"/>
            </a:endParaRPr>
          </a:p>
          <a:p>
            <a:pPr indent="122555" algn="l" defTabSz="1219200">
              <a:buSzPct val="80000"/>
              <a:defRPr/>
            </a:pP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上海市徐汇区龙兰路</a:t>
            </a:r>
            <a: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rPr>
              <a:t>277</a:t>
            </a: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号西岸东航滨江中心</a:t>
            </a:r>
            <a: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rPr>
              <a:t>T2 - 11</a:t>
            </a: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楼</a:t>
            </a:r>
            <a:endPar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endParaRPr>
          </a:p>
          <a:p>
            <a:pPr indent="122555" algn="l" defTabSz="1219200">
              <a:buSzPct val="80000"/>
              <a:defRPr/>
            </a:pPr>
            <a:endPar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endParaRPr>
          </a:p>
          <a:p>
            <a:pPr indent="122555" algn="l" defTabSz="1219200">
              <a:buSzPct val="80000"/>
              <a:defRPr/>
            </a:pPr>
            <a:r>
              <a:rPr kumimoji="1" lang="zh-CN" altLang="en-US" sz="1200" b="1" dirty="0">
                <a:solidFill>
                  <a:schemeClr val="bg1"/>
                </a:solidFill>
                <a:latin typeface="等线" panose="02010600030101010101" pitchFamily="2" charset="-122"/>
                <a:ea typeface="等线" panose="02010600030101010101" pitchFamily="2" charset="-122"/>
                <a:cs typeface="Arial" panose="020B0604020202090204" pitchFamily="34" charset="0"/>
              </a:rPr>
              <a:t>苏州</a:t>
            </a:r>
            <a:endParaRPr kumimoji="1" lang="en-US" altLang="zh-CN" sz="1200" b="1" dirty="0">
              <a:solidFill>
                <a:schemeClr val="bg1"/>
              </a:solidFill>
              <a:latin typeface="等线" panose="02010600030101010101" pitchFamily="2" charset="-122"/>
              <a:ea typeface="等线" panose="02010600030101010101" pitchFamily="2" charset="-122"/>
              <a:cs typeface="Arial" panose="020B0604020202090204" pitchFamily="34" charset="0"/>
            </a:endParaRPr>
          </a:p>
          <a:p>
            <a:pPr indent="122555" algn="l" defTabSz="1219200">
              <a:buSzPct val="80000"/>
              <a:defRPr/>
            </a:pP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苏州市工业园区钟园路</a:t>
            </a:r>
            <a: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rPr>
              <a:t>788</a:t>
            </a: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号丰隆生活城市广场</a:t>
            </a:r>
            <a: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rPr>
              <a:t>4</a:t>
            </a: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幢</a:t>
            </a:r>
            <a: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rPr>
              <a:t>8</a:t>
            </a: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楼</a:t>
            </a:r>
            <a:endPar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endParaRPr>
          </a:p>
          <a:p>
            <a:pPr indent="122555" algn="l" defTabSz="1219200">
              <a:buSzPct val="80000"/>
              <a:defRPr/>
            </a:pPr>
            <a:endParaRPr kumimoji="1" lang="en-US" altLang="zh-CN" sz="1200" b="1" dirty="0">
              <a:solidFill>
                <a:schemeClr val="bg1"/>
              </a:solidFill>
              <a:latin typeface="等线" panose="02010600030101010101" pitchFamily="2" charset="-122"/>
              <a:ea typeface="等线" panose="02010600030101010101" pitchFamily="2" charset="-122"/>
              <a:cs typeface="Arial" panose="020B0604020202090204" pitchFamily="34" charset="0"/>
            </a:endParaRPr>
          </a:p>
          <a:p>
            <a:pPr indent="122555" algn="l" defTabSz="1219200">
              <a:buSzPct val="80000"/>
              <a:defRPr/>
            </a:pPr>
            <a:r>
              <a:rPr kumimoji="1" lang="zh-CN" altLang="en-US" sz="1200" b="1" dirty="0">
                <a:solidFill>
                  <a:schemeClr val="bg1"/>
                </a:solidFill>
                <a:latin typeface="等线" panose="02010600030101010101" pitchFamily="2" charset="-122"/>
                <a:ea typeface="等线" panose="02010600030101010101" pitchFamily="2" charset="-122"/>
                <a:cs typeface="Arial" panose="020B0604020202090204" pitchFamily="34" charset="0"/>
              </a:rPr>
              <a:t>香港</a:t>
            </a:r>
            <a:endParaRPr kumimoji="1" lang="en-US" altLang="zh-CN" sz="1200" b="1" dirty="0">
              <a:solidFill>
                <a:schemeClr val="bg1"/>
              </a:solidFill>
              <a:latin typeface="等线" panose="02010600030101010101" pitchFamily="2" charset="-122"/>
              <a:ea typeface="等线" panose="02010600030101010101" pitchFamily="2" charset="-122"/>
              <a:cs typeface="Arial" panose="020B0604020202090204" pitchFamily="34" charset="0"/>
            </a:endParaRPr>
          </a:p>
          <a:p>
            <a:pPr indent="122555" algn="l" defTabSz="1219200">
              <a:buSzPct val="80000"/>
              <a:defRPr/>
            </a:pP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香港科学园科技大道西</a:t>
            </a:r>
            <a: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rPr>
              <a:t>19</a:t>
            </a: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号</a:t>
            </a:r>
            <a: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rPr>
              <a:t>10</a:t>
            </a: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楼</a:t>
            </a:r>
            <a:b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rPr>
            </a:br>
            <a:endPar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endParaRPr>
          </a:p>
          <a:p>
            <a:pPr indent="122555" algn="l" defTabSz="1219200">
              <a:buSzPct val="80000"/>
              <a:defRPr/>
            </a:pP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rPr>
              <a:t>网站：</a:t>
            </a:r>
            <a: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hlinkClick r:id="rId2"/>
              </a:rPr>
              <a:t>www.smartmore.com</a:t>
            </a:r>
            <a:endPar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endParaRPr>
          </a:p>
          <a:p>
            <a:pPr indent="122555" algn="l" defTabSz="1219200">
              <a:buSzPct val="80000"/>
              <a:defRPr/>
            </a:pPr>
            <a:r>
              <a:rPr kumimoji="1" lang="zh-CN" altLang="en-US" sz="1200" dirty="0">
                <a:solidFill>
                  <a:schemeClr val="bg1"/>
                </a:solidFill>
                <a:latin typeface="等线" panose="02010600030101010101" pitchFamily="2" charset="-122"/>
                <a:ea typeface="等线" panose="02010600030101010101" pitchFamily="2" charset="-122"/>
                <a:cs typeface="Arial" panose="020B0604020202090204" pitchFamily="34" charset="0"/>
                <a:sym typeface="+mn-lt"/>
              </a:rPr>
              <a:t>商务：</a:t>
            </a:r>
            <a:r>
              <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sym typeface="+mn-lt"/>
                <a:hlinkClick r:id="rId3"/>
              </a:rPr>
              <a:t>sales@smartmore.com</a:t>
            </a:r>
            <a:endParaRPr kumimoji="1" lang="en-US" altLang="zh-CN" sz="1200" dirty="0">
              <a:solidFill>
                <a:schemeClr val="bg1"/>
              </a:solidFill>
              <a:latin typeface="等线" panose="02010600030101010101" pitchFamily="2" charset="-122"/>
              <a:ea typeface="等线" panose="02010600030101010101" pitchFamily="2" charset="-122"/>
              <a:cs typeface="Arial" panose="020B0604020202090204" pitchFamily="34" charset="0"/>
              <a:sym typeface="+mn-lt"/>
            </a:endParaRPr>
          </a:p>
        </p:txBody>
      </p:sp>
      <p:grpSp>
        <p:nvGrpSpPr>
          <p:cNvPr id="7" name="组合 6"/>
          <p:cNvGrpSpPr/>
          <p:nvPr/>
        </p:nvGrpSpPr>
        <p:grpSpPr>
          <a:xfrm>
            <a:off x="8151495" y="115570"/>
            <a:ext cx="3406775" cy="6398260"/>
            <a:chOff x="7822444" y="1557000"/>
            <a:chExt cx="3015958" cy="6048672"/>
          </a:xfrm>
        </p:grpSpPr>
        <p:sp>
          <p:nvSpPr>
            <p:cNvPr id="10" name="矩形 9"/>
            <p:cNvSpPr/>
            <p:nvPr/>
          </p:nvSpPr>
          <p:spPr>
            <a:xfrm>
              <a:off x="7910531" y="1701000"/>
              <a:ext cx="2771414" cy="5760000"/>
            </a:xfrm>
            <a:prstGeom prst="rect">
              <a:avLst/>
            </a:prstGeom>
            <a:solidFill>
              <a:schemeClr val="tx1">
                <a:lumMod val="85000"/>
                <a:lumOff val="1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等线" panose="02010600030101010101" pitchFamily="2" charset="-122"/>
                <a:ea typeface="等线" panose="02010600030101010101" pitchFamily="2" charset="-122"/>
              </a:endParaRPr>
            </a:p>
          </p:txBody>
        </p:sp>
        <p:pic>
          <p:nvPicPr>
            <p:cNvPr id="11" name="图片 10"/>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822444" y="1557000"/>
              <a:ext cx="3015958" cy="6048672"/>
            </a:xfrm>
            <a:prstGeom prst="rect">
              <a:avLst/>
            </a:prstGeom>
          </p:spPr>
        </p:pic>
        <p:grpSp>
          <p:nvGrpSpPr>
            <p:cNvPr id="12" name="组合 11"/>
            <p:cNvGrpSpPr/>
            <p:nvPr/>
          </p:nvGrpSpPr>
          <p:grpSpPr>
            <a:xfrm>
              <a:off x="8677991" y="4534624"/>
              <a:ext cx="1304864" cy="668139"/>
              <a:chOff x="8750581" y="4631565"/>
              <a:chExt cx="1304864" cy="668139"/>
            </a:xfrm>
          </p:grpSpPr>
          <p:sp>
            <p:nvSpPr>
              <p:cNvPr id="14" name="矩形: 圆角 13"/>
              <p:cNvSpPr/>
              <p:nvPr/>
            </p:nvSpPr>
            <p:spPr>
              <a:xfrm>
                <a:off x="8750581" y="4665405"/>
                <a:ext cx="1304864" cy="5745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等线" panose="02010600030101010101" pitchFamily="2" charset="-122"/>
                  <a:ea typeface="等线" panose="02010600030101010101" pitchFamily="2" charset="-122"/>
                </a:endParaRPr>
              </a:p>
            </p:txBody>
          </p:sp>
          <p:sp>
            <p:nvSpPr>
              <p:cNvPr id="15" name="矩形 14"/>
              <p:cNvSpPr/>
              <p:nvPr/>
            </p:nvSpPr>
            <p:spPr>
              <a:xfrm>
                <a:off x="8877979" y="4631565"/>
                <a:ext cx="1129358" cy="668139"/>
              </a:xfrm>
              <a:prstGeom prst="rect">
                <a:avLst/>
              </a:prstGeom>
            </p:spPr>
            <p:txBody>
              <a:bodyPr wrap="square" anchor="ctr">
                <a:spAutoFit/>
              </a:bodyPr>
              <a:lstStyle/>
              <a:p>
                <a:pPr algn="ctr" defTabSz="913765">
                  <a:defRPr/>
                </a:pPr>
                <a:r>
                  <a:rPr lang="zh-CN" altLang="en-US" sz="2000" b="1" dirty="0">
                    <a:latin typeface="等线" panose="02010600030101010101" pitchFamily="2" charset="-122"/>
                    <a:ea typeface="等线" panose="02010600030101010101" pitchFamily="2" charset="-122"/>
                  </a:rPr>
                  <a:t>扫码关注</a:t>
                </a:r>
                <a:endParaRPr lang="en-US" altLang="zh-CN" sz="2000" b="1" dirty="0">
                  <a:latin typeface="等线" panose="02010600030101010101" pitchFamily="2" charset="-122"/>
                  <a:ea typeface="等线" panose="02010600030101010101" pitchFamily="2" charset="-122"/>
                </a:endParaRPr>
              </a:p>
              <a:p>
                <a:pPr algn="ctr" defTabSz="913765">
                  <a:defRPr/>
                </a:pPr>
                <a:r>
                  <a:rPr lang="zh-CN" altLang="en-US" sz="2000" b="1" dirty="0">
                    <a:latin typeface="等线" panose="02010600030101010101" pitchFamily="2" charset="-122"/>
                    <a:ea typeface="等线" panose="02010600030101010101" pitchFamily="2" charset="-122"/>
                  </a:rPr>
                  <a:t>思谋科技</a:t>
                </a:r>
              </a:p>
            </p:txBody>
          </p:sp>
        </p:grpSp>
        <p:pic>
          <p:nvPicPr>
            <p:cNvPr id="13" name="图形 1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337" y="2356477"/>
              <a:ext cx="1905908" cy="190590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关于思谋科技</a:t>
            </a:r>
          </a:p>
        </p:txBody>
      </p:sp>
      <p:cxnSp>
        <p:nvCxnSpPr>
          <p:cNvPr id="32" name="直接连接符 27"/>
          <p:cNvCxnSpPr/>
          <p:nvPr/>
        </p:nvCxnSpPr>
        <p:spPr>
          <a:xfrm>
            <a:off x="6238749" y="1615473"/>
            <a:ext cx="0" cy="3894039"/>
          </a:xfrm>
          <a:prstGeom prst="line">
            <a:avLst/>
          </a:prstGeom>
          <a:noFill/>
          <a:ln w="3175" cap="flat" cmpd="sng" algn="ctr">
            <a:solidFill>
              <a:sysClr val="window" lastClr="FFFFFF">
                <a:lumMod val="75000"/>
              </a:sysClr>
            </a:solidFill>
            <a:prstDash val="solid"/>
            <a:miter lim="800000"/>
          </a:ln>
          <a:effectLst/>
        </p:spPr>
      </p:cxnSp>
      <p:grpSp>
        <p:nvGrpSpPr>
          <p:cNvPr id="33" name="组合 32"/>
          <p:cNvGrpSpPr/>
          <p:nvPr/>
        </p:nvGrpSpPr>
        <p:grpSpPr>
          <a:xfrm>
            <a:off x="7315791" y="1944412"/>
            <a:ext cx="4244252" cy="661461"/>
            <a:chOff x="5655122" y="1263745"/>
            <a:chExt cx="3183189" cy="496096"/>
          </a:xfrm>
        </p:grpSpPr>
        <p:sp>
          <p:nvSpPr>
            <p:cNvPr id="34" name="矩形 33"/>
            <p:cNvSpPr/>
            <p:nvPr/>
          </p:nvSpPr>
          <p:spPr>
            <a:xfrm>
              <a:off x="5658765" y="1263745"/>
              <a:ext cx="1585717" cy="284742"/>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865"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rPr>
                <a:t>我们的使命</a:t>
              </a:r>
              <a:endParaRPr kumimoji="0" lang="en-US" altLang="zh-CN" sz="1865"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endParaRPr>
            </a:p>
          </p:txBody>
        </p:sp>
        <p:sp>
          <p:nvSpPr>
            <p:cNvPr id="35" name="矩形 34"/>
            <p:cNvSpPr/>
            <p:nvPr/>
          </p:nvSpPr>
          <p:spPr>
            <a:xfrm>
              <a:off x="5655122" y="1536750"/>
              <a:ext cx="3183189" cy="223091"/>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rPr>
                <a:t>致力持续创新，创造卓越价值</a:t>
              </a:r>
              <a:endParaRPr kumimoji="0" lang="en-US" altLang="zh-CN" sz="1335"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endParaRPr>
            </a:p>
          </p:txBody>
        </p:sp>
      </p:grpSp>
      <p:grpSp>
        <p:nvGrpSpPr>
          <p:cNvPr id="36" name="组合 35"/>
          <p:cNvGrpSpPr/>
          <p:nvPr/>
        </p:nvGrpSpPr>
        <p:grpSpPr>
          <a:xfrm>
            <a:off x="7320638" y="3143905"/>
            <a:ext cx="4366264" cy="1080369"/>
            <a:chOff x="5658758" y="2304039"/>
            <a:chExt cx="2984903" cy="810277"/>
          </a:xfrm>
        </p:grpSpPr>
        <p:sp>
          <p:nvSpPr>
            <p:cNvPr id="37" name="矩形 36"/>
            <p:cNvSpPr/>
            <p:nvPr/>
          </p:nvSpPr>
          <p:spPr>
            <a:xfrm>
              <a:off x="5658758" y="2304039"/>
              <a:ext cx="1899335" cy="284742"/>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865"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rPr>
                <a:t>我们的解决方案</a:t>
              </a:r>
            </a:p>
          </p:txBody>
        </p:sp>
        <p:sp>
          <p:nvSpPr>
            <p:cNvPr id="38" name="矩形 37"/>
            <p:cNvSpPr/>
            <p:nvPr/>
          </p:nvSpPr>
          <p:spPr>
            <a:xfrm>
              <a:off x="5658759" y="2575322"/>
              <a:ext cx="2984902" cy="538994"/>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335"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rPr>
                <a:t>智能制造：</a:t>
              </a:r>
              <a:r>
                <a:rPr kumimoji="0" lang="en-US" altLang="zh-CN" sz="1335"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rPr>
                <a:t>	</a:t>
              </a:r>
              <a:r>
                <a:rPr kumimoji="0" lang="en-US" altLang="zh-CN" sz="1335"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rPr>
                <a:t>End-to-End </a:t>
              </a:r>
              <a:r>
                <a:rPr kumimoji="0" lang="zh-CN" altLang="en-US" sz="1335"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rPr>
                <a:t>智能系统解决方案</a:t>
              </a:r>
              <a:endParaRPr kumimoji="0" lang="en-US" altLang="zh-CN" sz="1335"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endParaRPr>
            </a:p>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rPr>
                <a:t>高清视频：</a:t>
              </a:r>
              <a:r>
                <a:rPr kumimoji="0" lang="en-US" altLang="zh-CN" sz="1335"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rPr>
                <a:t>	All-in-One </a:t>
              </a:r>
              <a:r>
                <a:rPr kumimoji="0" lang="zh-CN" altLang="en-US" sz="1335"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rPr>
                <a:t>智能专业工具集</a:t>
              </a:r>
              <a:endParaRPr kumimoji="0" lang="en-US" altLang="zh-CN" sz="1335"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endParaRPr>
            </a:p>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endParaRPr>
            </a:p>
          </p:txBody>
        </p:sp>
      </p:grpSp>
      <p:grpSp>
        <p:nvGrpSpPr>
          <p:cNvPr id="40" name="组合 39"/>
          <p:cNvGrpSpPr/>
          <p:nvPr/>
        </p:nvGrpSpPr>
        <p:grpSpPr>
          <a:xfrm>
            <a:off x="7308883" y="4436827"/>
            <a:ext cx="4244253" cy="622424"/>
            <a:chOff x="5649941" y="3643418"/>
            <a:chExt cx="3183190" cy="466818"/>
          </a:xfrm>
        </p:grpSpPr>
        <p:sp>
          <p:nvSpPr>
            <p:cNvPr id="41" name="矩形 40"/>
            <p:cNvSpPr/>
            <p:nvPr/>
          </p:nvSpPr>
          <p:spPr>
            <a:xfrm>
              <a:off x="5649941" y="3643418"/>
              <a:ext cx="1504549" cy="284742"/>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865"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rPr>
                <a:t>我们的投资机构</a:t>
              </a:r>
            </a:p>
          </p:txBody>
        </p:sp>
        <p:sp>
          <p:nvSpPr>
            <p:cNvPr id="42" name="矩形 41"/>
            <p:cNvSpPr/>
            <p:nvPr/>
          </p:nvSpPr>
          <p:spPr>
            <a:xfrm>
              <a:off x="5649942" y="3879403"/>
              <a:ext cx="3183189" cy="230833"/>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90204" pitchFamily="34" charset="0"/>
                <a:sym typeface="Helvetica Neue Medium" panose="02000503000000020004"/>
              </a:endParaRPr>
            </a:p>
          </p:txBody>
        </p:sp>
      </p:grpSp>
      <p:pic>
        <p:nvPicPr>
          <p:cNvPr id="44" name="图形 43" descr="靶心"/>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2999" y="1946818"/>
            <a:ext cx="407964" cy="407964"/>
          </a:xfrm>
          <a:prstGeom prst="rect">
            <a:avLst/>
          </a:prstGeom>
        </p:spPr>
      </p:pic>
      <p:pic>
        <p:nvPicPr>
          <p:cNvPr id="45" name="图形 44" descr="男人群"/>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9733" y="3143907"/>
            <a:ext cx="354495" cy="354495"/>
          </a:xfrm>
          <a:prstGeom prst="rect">
            <a:avLst/>
          </a:prstGeom>
        </p:spPr>
      </p:pic>
      <p:pic>
        <p:nvPicPr>
          <p:cNvPr id="46" name="图形 45" descr="公文包"/>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49306" y="4463193"/>
            <a:ext cx="358796" cy="358796"/>
          </a:xfrm>
          <a:prstGeom prst="rect">
            <a:avLst/>
          </a:prstGeom>
        </p:spPr>
      </p:pic>
      <p:sp>
        <p:nvSpPr>
          <p:cNvPr id="48" name="矩形 47"/>
          <p:cNvSpPr/>
          <p:nvPr/>
        </p:nvSpPr>
        <p:spPr>
          <a:xfrm>
            <a:off x="638864" y="1615474"/>
            <a:ext cx="5361735" cy="3894038"/>
          </a:xfrm>
          <a:prstGeom prst="rect">
            <a:avLst/>
          </a:prstGeom>
          <a:noFill/>
          <a:ln w="12700" cap="flat" cmpd="sng" algn="ctr">
            <a:noFill/>
            <a:prstDash val="solid"/>
            <a:miter lim="800000"/>
          </a:ln>
          <a:effectLst/>
        </p:spPr>
        <p:txBody>
          <a:bodyPr rtlCol="0" anchor="t" anchorCtr="0"/>
          <a:lstStyle/>
          <a:p>
            <a:pPr marL="0" marR="0" lvl="0" indent="0" algn="l" defTabSz="12192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思谋科技于</a:t>
            </a:r>
            <a:r>
              <a:rPr kumimoji="0" lang="en-US" altLang="zh-CN"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2019</a:t>
            </a: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年成立，是一家全球化的人工智能前沿技术公司，致力于新一代 </a:t>
            </a:r>
            <a:r>
              <a:rPr kumimoji="0" lang="en-US" altLang="zh-CN"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AI 2.0 </a:t>
            </a: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体系架构的研发和商业规模化落地。目前在深圳、香港、上海、苏州设有办公地点。</a:t>
            </a:r>
            <a:endParaRPr kumimoji="0" lang="en-US" altLang="zh-CN"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endParaRPr>
          </a:p>
          <a:p>
            <a:pPr marL="0" marR="0" lvl="0" indent="0" algn="l" defTabSz="12192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endParaRPr>
          </a:p>
          <a:p>
            <a:pPr marL="0" marR="0" lvl="0" indent="0" algn="l" defTabSz="12192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公司创始人为世界知名的计算机视觉、机器学习、计算影像领域的权威专家，核心团队由来自腾讯、微软、</a:t>
            </a:r>
            <a:r>
              <a:rPr kumimoji="0" lang="en-US" altLang="zh-CN"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Google</a:t>
            </a: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a:t>
            </a:r>
            <a:r>
              <a:rPr kumimoji="0" lang="en-US" altLang="zh-CN"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Facebook</a:t>
            </a: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a:t>
            </a:r>
            <a:r>
              <a:rPr kumimoji="0" lang="en-US" altLang="zh-CN"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SAP</a:t>
            </a: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rPr>
              <a:t>、康耐视、基恩士等国内外知名企业，以及国内外顶尖大学的人工智能专家、行业专家和资深工程师构成。</a:t>
            </a:r>
            <a:endParaRPr kumimoji="0" lang="en-US" altLang="zh-CN"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等线" panose="02010600030101010101" pitchFamily="2" charset="-122"/>
              <a:sym typeface="Helvetica Neue Medium" panose="02000503000000020004"/>
            </a:endParaRPr>
          </a:p>
        </p:txBody>
      </p:sp>
      <p:pic>
        <p:nvPicPr>
          <p:cNvPr id="17" name="图片 16" descr="图片包含 游戏机, 桌子&#10;&#10;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44029" y="4958258"/>
            <a:ext cx="1152798" cy="409184"/>
          </a:xfrm>
          <a:prstGeom prst="rect">
            <a:avLst/>
          </a:prstGeom>
        </p:spPr>
      </p:pic>
      <p:pic>
        <p:nvPicPr>
          <p:cNvPr id="18" name="图片 17" descr="图片包含 游戏机&#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31972" y="4958800"/>
            <a:ext cx="1044902" cy="415098"/>
          </a:xfrm>
          <a:prstGeom prst="rect">
            <a:avLst/>
          </a:prstGeom>
        </p:spPr>
      </p:pic>
      <p:pic>
        <p:nvPicPr>
          <p:cNvPr id="19" name="图片 18" descr="图片包含 游戏机, 画&#10;&#10;描述已自动生成"/>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61014" y="5509217"/>
            <a:ext cx="482581" cy="487050"/>
          </a:xfrm>
          <a:prstGeom prst="rect">
            <a:avLst/>
          </a:prstGeom>
        </p:spPr>
      </p:pic>
      <p:pic>
        <p:nvPicPr>
          <p:cNvPr id="7" name="图片 6"/>
          <p:cNvPicPr>
            <a:picLocks noChangeAspect="1"/>
          </p:cNvPicPr>
          <p:nvPr/>
        </p:nvPicPr>
        <p:blipFill>
          <a:blip r:embed="rId11"/>
          <a:stretch>
            <a:fillRect/>
          </a:stretch>
        </p:blipFill>
        <p:spPr>
          <a:xfrm>
            <a:off x="9912019" y="4958258"/>
            <a:ext cx="1045162" cy="413593"/>
          </a:xfrm>
          <a:prstGeom prst="rect">
            <a:avLst/>
          </a:prstGeom>
        </p:spPr>
      </p:pic>
      <p:pic>
        <p:nvPicPr>
          <p:cNvPr id="1030" name="Picture 6" descr="松禾资本"/>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0403" y="5509217"/>
            <a:ext cx="482580" cy="48258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13"/>
          <a:stretch>
            <a:fillRect/>
          </a:stretch>
        </p:blipFill>
        <p:spPr>
          <a:xfrm>
            <a:off x="9146749" y="5510155"/>
            <a:ext cx="441174" cy="4895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0000000-0008-0000-0000-00000A040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4376882" y="2146681"/>
            <a:ext cx="6346538" cy="4095421"/>
          </a:xfrm>
          <a:prstGeom prst="rect">
            <a:avLst/>
          </a:prstGeom>
        </p:spPr>
      </p:pic>
      <p:sp>
        <p:nvSpPr>
          <p:cNvPr id="7" name="Title 1"/>
          <p:cNvSpPr txBox="1"/>
          <p:nvPr/>
        </p:nvSpPr>
        <p:spPr>
          <a:xfrm>
            <a:off x="608410" y="283064"/>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项目背景</a:t>
            </a:r>
          </a:p>
        </p:txBody>
      </p:sp>
      <p:sp>
        <p:nvSpPr>
          <p:cNvPr id="3" name="文本框 2"/>
          <p:cNvSpPr txBox="1"/>
          <p:nvPr/>
        </p:nvSpPr>
        <p:spPr>
          <a:xfrm>
            <a:off x="608330" y="944543"/>
            <a:ext cx="11069955"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项目需求：</a:t>
            </a:r>
          </a:p>
          <a:p>
            <a:pPr marL="0" marR="0" indent="0" algn="l" defTabSz="825500" rtl="0" fontAlgn="auto" latinLnBrk="0" hangingPunct="0">
              <a:lnSpc>
                <a:spcPct val="100000"/>
              </a:lnSpc>
              <a:spcBef>
                <a:spcPts val="0"/>
              </a:spcBef>
              <a:spcAft>
                <a:spcPts val="0"/>
              </a:spcAft>
              <a:buClrTx/>
              <a:buSzTx/>
              <a:buFontTx/>
              <a:buNone/>
            </a:pPr>
            <a:r>
              <a:rPr lang="zh-CN" altLang="en-US" sz="1600" dirty="0"/>
              <a:t>对火花塞陶瓷体上料前通过机器视觉缺陷检测代替现在的人工检测流程。</a:t>
            </a:r>
            <a:endParaRPr kumimoji="0" lang="zh-CN" altLang="en-US"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endParaRPr>
          </a:p>
        </p:txBody>
      </p:sp>
      <p:sp>
        <p:nvSpPr>
          <p:cNvPr id="5" name="文本框 4"/>
          <p:cNvSpPr txBox="1"/>
          <p:nvPr/>
        </p:nvSpPr>
        <p:spPr>
          <a:xfrm>
            <a:off x="608330" y="1538824"/>
            <a:ext cx="4766945" cy="133369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285750" marR="0" indent="-285750" algn="l" defTabSz="8255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600" b="1"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验收标准：</a:t>
            </a:r>
            <a:r>
              <a:rPr kumimoji="0" lang="zh-CN" altLang="en-US"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a:t>
            </a:r>
          </a:p>
          <a:p>
            <a:pPr marL="285750" marR="0" indent="-285750" algn="l" defTabSz="8255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检出率，漏检率未确定；</a:t>
            </a:r>
          </a:p>
          <a:p>
            <a:pPr marL="285750" marR="0" indent="-285750" algn="l" defTabSz="8255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产品大小长</a:t>
            </a:r>
            <a:r>
              <a:rPr lang="en-US" altLang="zh-CN" sz="1600" dirty="0">
                <a:latin typeface="+mn-lt"/>
                <a:cs typeface="+mn-lt"/>
              </a:rPr>
              <a:t>62</a:t>
            </a:r>
            <a:r>
              <a:rPr kumimoji="0" lang="en-US" altLang="zh-CN"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mm</a:t>
            </a:r>
            <a:r>
              <a:rPr kumimoji="0" lang="zh-CN" altLang="en-US"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最大截面</a:t>
            </a:r>
            <a:r>
              <a:rPr kumimoji="0" lang="en-US" altLang="zh-CN"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10mm</a:t>
            </a:r>
          </a:p>
          <a:p>
            <a:pPr marL="285750" marR="0" indent="-285750" algn="l" defTabSz="8255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最小截面</a:t>
            </a:r>
            <a:r>
              <a:rPr kumimoji="0" lang="en-US" altLang="zh-CN"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5mm</a:t>
            </a:r>
            <a:r>
              <a:rPr kumimoji="0" lang="zh-CN" altLang="en-US" sz="1600" b="0" i="0" u="none" strike="noStrike" cap="none" spc="0" normalizeH="0" baseline="0" dirty="0">
                <a:ln>
                  <a:noFill/>
                </a:ln>
                <a:solidFill>
                  <a:srgbClr val="000000"/>
                </a:solidFill>
                <a:effectLst/>
                <a:uFillTx/>
                <a:latin typeface="+mn-lt"/>
                <a:ea typeface="宋体" charset="0"/>
                <a:cs typeface="+mn-lt"/>
                <a:sym typeface="Helvetica Neue Medium" panose="02000503000000020004"/>
              </a:rPr>
              <a:t>；</a:t>
            </a:r>
            <a:endParaRPr kumimoji="0" lang="zh-CN" altLang="en-US"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endParaRPr>
          </a:p>
          <a:p>
            <a:pPr marL="285750" marR="0" indent="-285750" algn="l" defTabSz="8255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检测时间</a:t>
            </a:r>
            <a:r>
              <a:rPr lang="zh-CN" altLang="en-US" sz="1600" dirty="0">
                <a:latin typeface="+mn-lt"/>
                <a:cs typeface="+mn-lt"/>
              </a:rPr>
              <a:t>待定</a:t>
            </a:r>
            <a:r>
              <a:rPr kumimoji="0" lang="zh-CN" altLang="en-US" sz="1600" b="0" i="0" u="none" strike="noStrike" cap="none" spc="0" normalizeH="0" baseline="0" dirty="0">
                <a:ln>
                  <a:noFill/>
                </a:ln>
                <a:solidFill>
                  <a:srgbClr val="000000"/>
                </a:solidFill>
                <a:effectLst/>
                <a:uFillTx/>
                <a:latin typeface="+mn-lt"/>
                <a:ea typeface="宋体" charset="0"/>
                <a:cs typeface="+mn-lt"/>
                <a:sym typeface="Helvetica Neue Medium" panose="02000503000000020004"/>
              </a:rPr>
              <a:t>；</a:t>
            </a:r>
            <a:endParaRPr kumimoji="0" lang="zh-CN" altLang="en-US" sz="16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714CA76B-A044-4A6F-8B6F-D0222F2EB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684" y="4574533"/>
            <a:ext cx="5028680" cy="1902876"/>
          </a:xfrm>
          <a:prstGeom prst="rect">
            <a:avLst/>
          </a:prstGeom>
        </p:spPr>
      </p:pic>
      <p:sp>
        <p:nvSpPr>
          <p:cNvPr id="3" name="标题 2"/>
          <p:cNvSpPr>
            <a:spLocks noGrp="1"/>
          </p:cNvSpPr>
          <p:nvPr>
            <p:ph type="title"/>
          </p:nvPr>
        </p:nvSpPr>
        <p:spPr/>
        <p:txBody>
          <a:bodyPr/>
          <a:lstStyle/>
          <a:p>
            <a:r>
              <a:rPr lang="zh-CN" altLang="en-US" dirty="0"/>
              <a:t>光学方案</a:t>
            </a:r>
            <a:r>
              <a:rPr lang="en-US" altLang="zh-CN" dirty="0"/>
              <a:t>-</a:t>
            </a:r>
            <a:r>
              <a:rPr lang="zh-CN" altLang="en-US" dirty="0"/>
              <a:t>结构示意（陶瓷体侧面检测工位）</a:t>
            </a:r>
          </a:p>
        </p:txBody>
      </p:sp>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2982583966"/>
              </p:ext>
            </p:extLst>
          </p:nvPr>
        </p:nvGraphicFramePr>
        <p:xfrm>
          <a:off x="6497012" y="676392"/>
          <a:ext cx="4846568" cy="3857667"/>
        </p:xfrm>
        <a:graphic>
          <a:graphicData uri="http://schemas.openxmlformats.org/drawingml/2006/table">
            <a:tbl>
              <a:tblPr/>
              <a:tblGrid>
                <a:gridCol w="1273810">
                  <a:extLst>
                    <a:ext uri="{9D8B030D-6E8A-4147-A177-3AD203B41FA5}">
                      <a16:colId xmlns:a16="http://schemas.microsoft.com/office/drawing/2014/main" val="20000"/>
                    </a:ext>
                  </a:extLst>
                </a:gridCol>
                <a:gridCol w="1433195">
                  <a:extLst>
                    <a:ext uri="{9D8B030D-6E8A-4147-A177-3AD203B41FA5}">
                      <a16:colId xmlns:a16="http://schemas.microsoft.com/office/drawing/2014/main" val="20001"/>
                    </a:ext>
                  </a:extLst>
                </a:gridCol>
                <a:gridCol w="2139563">
                  <a:extLst>
                    <a:ext uri="{9D8B030D-6E8A-4147-A177-3AD203B41FA5}">
                      <a16:colId xmlns:a16="http://schemas.microsoft.com/office/drawing/2014/main" val="20002"/>
                    </a:ext>
                  </a:extLst>
                </a:gridCol>
              </a:tblGrid>
              <a:tr h="541655">
                <a:tc gridSpan="3">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FFFF"/>
                          </a:solidFill>
                          <a:effectLst/>
                          <a:latin typeface="等线" panose="02010600030101010101" pitchFamily="2" charset="-122"/>
                          <a:ea typeface="等线" panose="02010600030101010101" pitchFamily="2" charset="-122"/>
                        </a:rPr>
                        <a:t>硬件说明</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57503">
                <a:tc>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品名</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型号</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等线" panose="02010600030101010101" pitchFamily="2" charset="-122"/>
                          <a:ea typeface="等线" panose="02010600030101010101" pitchFamily="2" charset="-122"/>
                        </a:rPr>
                        <a:t>参数</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extLst>
                  <a:ext uri="{0D108BD9-81ED-4DB2-BD59-A6C34878D82A}">
                    <a16:rowId xmlns:a16="http://schemas.microsoft.com/office/drawing/2014/main" val="10001"/>
                  </a:ext>
                </a:extLst>
              </a:tr>
              <a:tr h="392140">
                <a:tc rowSpan="3">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相机</a:t>
                      </a:r>
                      <a:endParaRPr kumimoji="0" lang="en-US" altLang="zh-CN"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lvl1pPr marL="133350">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133350" marR="0" lvl="0" indent="0" algn="ctr" defTabSz="914400" rtl="0" eaLnBrk="1" fontAlgn="ctr" latinLnBrk="0" hangingPunct="1">
                        <a:lnSpc>
                          <a:spcPct val="15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面阵相机</a:t>
                      </a:r>
                      <a:r>
                        <a:rPr kumimoji="0" lang="en-US" altLang="zh-CN"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*4</a:t>
                      </a:r>
                      <a:endPar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51435" marR="5143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200M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2"/>
                  </a:ext>
                </a:extLst>
              </a:tr>
              <a:tr h="392140">
                <a:tc vMerge="1">
                  <a:txBody>
                    <a:bodyPr/>
                    <a:lstStyle/>
                    <a:p>
                      <a:endParaRPr lang="zh-CN"/>
                    </a:p>
                  </a:txBody>
                  <a:tcPr/>
                </a:tc>
                <a:tc>
                  <a:txBody>
                    <a:bodyPr/>
                    <a:lstStyle>
                      <a:lvl1pPr marL="133350">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133350" marR="0" lvl="0" indent="0" algn="ctr" defTabSz="914400" rtl="0" eaLnBrk="1" fontAlgn="ctr" latinLnBrk="0" hangingPunct="1">
                        <a:lnSpc>
                          <a:spcPct val="15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分辨率 </a:t>
                      </a:r>
                    </a:p>
                  </a:txBody>
                  <a:tcPr marL="51435" marR="5143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p>
                      <a:pPr algn="ctr" rtl="0"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5472*3648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extLst>
                  <a:ext uri="{0D108BD9-81ED-4DB2-BD59-A6C34878D82A}">
                    <a16:rowId xmlns:a16="http://schemas.microsoft.com/office/drawing/2014/main" val="10003"/>
                  </a:ext>
                </a:extLst>
              </a:tr>
              <a:tr h="392430">
                <a:tc vMerge="1">
                  <a:txBody>
                    <a:bodyPr/>
                    <a:lstStyle/>
                    <a:p>
                      <a:endParaRPr lang="zh-CN"/>
                    </a:p>
                  </a:txBody>
                  <a:tcPr>
                    <a:lnT w="12700" cap="flat" cmpd="sng" algn="ctr">
                      <a:solidFill>
                        <a:schemeClr val="bg1"/>
                      </a:solidFill>
                      <a:prstDash val="solid"/>
                      <a:round/>
                      <a:headEnd type="none" w="med" len="med"/>
                      <a:tailEnd type="none" w="med" len="med"/>
                    </a:lnT>
                  </a:tcPr>
                </a:tc>
                <a:tc>
                  <a:txBody>
                    <a:bodyPr/>
                    <a:lstStyle>
                      <a:lvl1pPr marL="133350">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133350" marR="0" lvl="0" indent="0" algn="ctr" defTabSz="914400" rtl="0" eaLnBrk="1" fontAlgn="ctr" latinLnBrk="0" hangingPunct="1">
                        <a:lnSpc>
                          <a:spcPct val="15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输出接口 </a:t>
                      </a:r>
                    </a:p>
                  </a:txBody>
                  <a:tcPr marL="51435" marR="51435" marT="0" marB="0" anchor="ctr" horzOverflow="overflow">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GigE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extLst>
                  <a:ext uri="{0D108BD9-81ED-4DB2-BD59-A6C34878D82A}">
                    <a16:rowId xmlns:a16="http://schemas.microsoft.com/office/drawing/2014/main" val="10004"/>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视野大小</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90mm*70mm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5"/>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成像精度</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16um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6"/>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镜头</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FA*4</a:t>
                      </a:r>
                      <a:endPar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35mm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7"/>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光源</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开口平行背光</a:t>
                      </a:r>
                      <a:r>
                        <a:rPr kumimoji="0" lang="en-US" altLang="zh-CN"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*4</a:t>
                      </a:r>
                      <a:endPar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1</a:t>
                      </a: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个</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8"/>
                  </a:ext>
                </a:extLst>
              </a:tr>
            </a:tbl>
          </a:graphicData>
        </a:graphic>
      </p:graphicFrame>
      <p:cxnSp>
        <p:nvCxnSpPr>
          <p:cNvPr id="6" name="直接连接符 5"/>
          <p:cNvCxnSpPr>
            <a:cxnSpLocks/>
          </p:cNvCxnSpPr>
          <p:nvPr/>
        </p:nvCxnSpPr>
        <p:spPr>
          <a:xfrm>
            <a:off x="6191075" y="675978"/>
            <a:ext cx="0" cy="5624154"/>
          </a:xfrm>
          <a:prstGeom prst="line">
            <a:avLst/>
          </a:prstGeom>
          <a:noFill/>
          <a:ln w="25400" cap="flat">
            <a:solidFill>
              <a:schemeClr val="accent1"/>
            </a:solidFill>
            <a:prstDash val="solid"/>
            <a:round/>
          </a:ln>
        </p:spPr>
        <p:style>
          <a:lnRef idx="0">
            <a:srgbClr val="FFFFFF"/>
          </a:lnRef>
          <a:fillRef idx="0">
            <a:srgbClr val="FFFFFF"/>
          </a:fillRef>
          <a:effectRef idx="0">
            <a:srgbClr val="FFFFFF"/>
          </a:effectRef>
          <a:fontRef idx="none"/>
        </p:style>
      </p:cxnSp>
      <p:sp>
        <p:nvSpPr>
          <p:cNvPr id="5" name="文本框 4"/>
          <p:cNvSpPr txBox="1"/>
          <p:nvPr/>
        </p:nvSpPr>
        <p:spPr>
          <a:xfrm>
            <a:off x="346710" y="5284153"/>
            <a:ext cx="584454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342900" marR="0" indent="-342900" algn="l" defTabSz="1100455"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工作距离：</a:t>
            </a:r>
            <a:r>
              <a:rPr kumimoji="0" lang="en-US" altLang="zh-CN"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260</a:t>
            </a: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a:t>
            </a:r>
            <a:r>
              <a:rPr lang="en-US" altLang="zh-CN" sz="2000" dirty="0">
                <a:solidFill>
                  <a:schemeClr val="tx1">
                    <a:lumMod val="75000"/>
                    <a:lumOff val="25000"/>
                  </a:schemeClr>
                </a:solidFill>
                <a:latin typeface="Arial" panose="020B0604020202090204" pitchFamily="34" charset="0"/>
                <a:cs typeface="Arial" panose="020B0604020202090204" pitchFamily="34" charset="0"/>
              </a:rPr>
              <a:t>5</a:t>
            </a:r>
            <a:r>
              <a:rPr kumimoji="0" lang="en-US" altLang="zh-CN"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0</a:t>
            </a: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mm，光源距离</a:t>
            </a:r>
            <a:r>
              <a:rPr lang="zh-CN" altLang="en-US" sz="2000" dirty="0">
                <a:solidFill>
                  <a:schemeClr val="tx1">
                    <a:lumMod val="75000"/>
                    <a:lumOff val="25000"/>
                  </a:schemeClr>
                </a:solidFill>
                <a:latin typeface="Arial" panose="020B0604020202090204" pitchFamily="34" charset="0"/>
                <a:cs typeface="Arial" panose="020B0604020202090204" pitchFamily="34" charset="0"/>
              </a:rPr>
              <a:t>镜头</a:t>
            </a: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距离</a:t>
            </a:r>
            <a:r>
              <a:rPr lang="en-US" altLang="zh-CN" sz="2000" dirty="0">
                <a:solidFill>
                  <a:schemeClr val="tx1">
                    <a:lumMod val="75000"/>
                    <a:lumOff val="25000"/>
                  </a:schemeClr>
                </a:solidFill>
                <a:latin typeface="Arial" panose="020B0604020202090204" pitchFamily="34" charset="0"/>
                <a:cs typeface="Arial" panose="020B0604020202090204" pitchFamily="34" charset="0"/>
              </a:rPr>
              <a:t>1</a:t>
            </a:r>
            <a:r>
              <a:rPr kumimoji="0" lang="en-US" altLang="zh-CN"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0</a:t>
            </a:r>
            <a:r>
              <a:rPr lang="zh-CN" altLang="en-US" sz="2000" dirty="0">
                <a:solidFill>
                  <a:schemeClr val="tx1">
                    <a:lumMod val="75000"/>
                    <a:lumOff val="25000"/>
                  </a:schemeClr>
                </a:solidFill>
                <a:latin typeface="Arial" panose="020B0604020202090204" pitchFamily="34" charset="0"/>
                <a:cs typeface="Arial" panose="020B0604020202090204" pitchFamily="34" charset="0"/>
                <a:sym typeface="Helvetica Neue Medium" panose="02000503000000020004"/>
              </a:rPr>
              <a:t>±</a:t>
            </a:r>
            <a:r>
              <a:rPr lang="en-US" altLang="zh-CN" sz="2000" dirty="0">
                <a:solidFill>
                  <a:schemeClr val="tx1">
                    <a:lumMod val="75000"/>
                    <a:lumOff val="25000"/>
                  </a:schemeClr>
                </a:solidFill>
                <a:latin typeface="Arial" panose="020B0604020202090204" pitchFamily="34" charset="0"/>
                <a:cs typeface="Arial" panose="020B0604020202090204" pitchFamily="34" charset="0"/>
                <a:sym typeface="Helvetica Neue Medium" panose="02000503000000020004"/>
              </a:rPr>
              <a:t>10</a:t>
            </a:r>
            <a:r>
              <a:rPr lang="zh-CN" altLang="en-US" sz="2000" dirty="0">
                <a:solidFill>
                  <a:schemeClr val="tx1">
                    <a:lumMod val="75000"/>
                    <a:lumOff val="25000"/>
                  </a:schemeClr>
                </a:solidFill>
                <a:latin typeface="Arial" panose="020B0604020202090204" pitchFamily="34" charset="0"/>
                <a:cs typeface="Arial" panose="020B0604020202090204" pitchFamily="34" charset="0"/>
                <a:sym typeface="Helvetica Neue Medium" panose="02000503000000020004"/>
              </a:rPr>
              <a:t>mm，产品与相机方向垂直</a:t>
            </a:r>
            <a:endPar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宋体" panose="02010600030101010101" pitchFamily="2" charset="-122"/>
              <a:cs typeface="Arial" panose="020B0604020202090204" pitchFamily="34" charset="0"/>
              <a:sym typeface="Helvetica Neue Medium" panose="02000503000000020004"/>
            </a:endParaRPr>
          </a:p>
        </p:txBody>
      </p:sp>
      <p:grpSp>
        <p:nvGrpSpPr>
          <p:cNvPr id="10" name="组合 9">
            <a:extLst>
              <a:ext uri="{FF2B5EF4-FFF2-40B4-BE49-F238E27FC236}">
                <a16:creationId xmlns:a16="http://schemas.microsoft.com/office/drawing/2014/main" id="{CBD9B82F-0AF5-4C05-BE4E-2CC94FAE3AC9}"/>
              </a:ext>
            </a:extLst>
          </p:cNvPr>
          <p:cNvGrpSpPr/>
          <p:nvPr/>
        </p:nvGrpSpPr>
        <p:grpSpPr>
          <a:xfrm rot="16200000">
            <a:off x="2034866" y="1820039"/>
            <a:ext cx="2295845" cy="3965162"/>
            <a:chOff x="2015961" y="1596390"/>
            <a:chExt cx="2295845" cy="3965162"/>
          </a:xfrm>
        </p:grpSpPr>
        <p:sp>
          <p:nvSpPr>
            <p:cNvPr id="13" name="文本框 12"/>
            <p:cNvSpPr txBox="1"/>
            <p:nvPr/>
          </p:nvSpPr>
          <p:spPr>
            <a:xfrm rot="5400000">
              <a:off x="1849156" y="4709065"/>
              <a:ext cx="129603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产品</a:t>
              </a:r>
            </a:p>
          </p:txBody>
        </p:sp>
        <p:grpSp>
          <p:nvGrpSpPr>
            <p:cNvPr id="36" name="组合 35">
              <a:extLst>
                <a:ext uri="{FF2B5EF4-FFF2-40B4-BE49-F238E27FC236}">
                  <a16:creationId xmlns:a16="http://schemas.microsoft.com/office/drawing/2014/main" id="{AD3FD554-A42E-453F-B31F-A7FB711BBB85}"/>
                </a:ext>
              </a:extLst>
            </p:cNvPr>
            <p:cNvGrpSpPr/>
            <p:nvPr/>
          </p:nvGrpSpPr>
          <p:grpSpPr>
            <a:xfrm>
              <a:off x="2015961" y="1596390"/>
              <a:ext cx="2295845" cy="3156402"/>
              <a:chOff x="2015961" y="1596390"/>
              <a:chExt cx="2295845" cy="3156402"/>
            </a:xfrm>
          </p:grpSpPr>
          <p:pic>
            <p:nvPicPr>
              <p:cNvPr id="17" name="图片 16">
                <a:extLst>
                  <a:ext uri="{FF2B5EF4-FFF2-40B4-BE49-F238E27FC236}">
                    <a16:creationId xmlns:a16="http://schemas.microsoft.com/office/drawing/2014/main" id="{0209D357-1BE2-4E0E-8C06-EE40C915C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015961" y="2554268"/>
                <a:ext cx="2295845" cy="676369"/>
              </a:xfrm>
              <a:prstGeom prst="rect">
                <a:avLst/>
              </a:prstGeom>
            </p:spPr>
          </p:pic>
          <p:sp>
            <p:nvSpPr>
              <p:cNvPr id="7" name="矩形: 圆角 6"/>
              <p:cNvSpPr/>
              <p:nvPr/>
            </p:nvSpPr>
            <p:spPr>
              <a:xfrm>
                <a:off x="2678145" y="4574545"/>
                <a:ext cx="940596" cy="17824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箭头连接符 1"/>
              <p:cNvCxnSpPr/>
              <p:nvPr/>
            </p:nvCxnSpPr>
            <p:spPr>
              <a:xfrm>
                <a:off x="3173730" y="2737485"/>
                <a:ext cx="0" cy="1810385"/>
              </a:xfrm>
              <a:prstGeom prst="straightConnector1">
                <a:avLst/>
              </a:prstGeom>
              <a:noFill/>
              <a:ln w="25400" cap="flat">
                <a:solidFill>
                  <a:schemeClr val="accent1"/>
                </a:solidFill>
                <a:prstDash val="solid"/>
                <a:round/>
                <a:headEnd type="arrow"/>
                <a:tailEnd type="arrow"/>
              </a:ln>
            </p:spPr>
            <p:style>
              <a:lnRef idx="0">
                <a:srgbClr val="FFFFFF"/>
              </a:lnRef>
              <a:fillRef idx="0">
                <a:srgbClr val="FFFFFF"/>
              </a:fillRef>
              <a:effectRef idx="0">
                <a:srgbClr val="FFFFFF"/>
              </a:effectRef>
              <a:fontRef idx="none"/>
            </p:style>
          </p:cxnSp>
          <p:sp>
            <p:nvSpPr>
              <p:cNvPr id="8" name="文本框 7"/>
              <p:cNvSpPr txBox="1"/>
              <p:nvPr/>
            </p:nvSpPr>
            <p:spPr>
              <a:xfrm>
                <a:off x="3285490" y="3027363"/>
                <a:ext cx="75120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WD</a:t>
                </a:r>
              </a:p>
            </p:txBody>
          </p:sp>
          <p:grpSp>
            <p:nvGrpSpPr>
              <p:cNvPr id="14" name="组合 13">
                <a:extLst>
                  <a:ext uri="{FF2B5EF4-FFF2-40B4-BE49-F238E27FC236}">
                    <a16:creationId xmlns:a16="http://schemas.microsoft.com/office/drawing/2014/main" id="{8B2EE3AB-84AE-43AA-803C-02DE23F59E14}"/>
                  </a:ext>
                </a:extLst>
              </p:cNvPr>
              <p:cNvGrpSpPr/>
              <p:nvPr/>
            </p:nvGrpSpPr>
            <p:grpSpPr>
              <a:xfrm rot="17340000">
                <a:off x="2661602" y="1830705"/>
                <a:ext cx="1024255" cy="555625"/>
                <a:chOff x="5258" y="2913"/>
                <a:chExt cx="1613" cy="875"/>
              </a:xfrm>
            </p:grpSpPr>
            <p:pic>
              <p:nvPicPr>
                <p:cNvPr id="15" name="图片 14">
                  <a:extLst>
                    <a:ext uri="{FF2B5EF4-FFF2-40B4-BE49-F238E27FC236}">
                      <a16:creationId xmlns:a16="http://schemas.microsoft.com/office/drawing/2014/main" id="{D46C2B20-370F-476E-9AD6-FFA4B4B9D29A}"/>
                    </a:ext>
                  </a:extLst>
                </p:cNvPr>
                <p:cNvPicPr>
                  <a:picLocks noChangeAspect="1"/>
                </p:cNvPicPr>
                <p:nvPr/>
              </p:nvPicPr>
              <p:blipFill>
                <a:blip r:embed="rId5"/>
                <a:stretch>
                  <a:fillRect/>
                </a:stretch>
              </p:blipFill>
              <p:spPr>
                <a:xfrm rot="4260000">
                  <a:off x="6102" y="2746"/>
                  <a:ext cx="601" cy="936"/>
                </a:xfrm>
                <a:prstGeom prst="rect">
                  <a:avLst/>
                </a:prstGeom>
              </p:spPr>
            </p:pic>
            <p:pic>
              <p:nvPicPr>
                <p:cNvPr id="16" name="图片 15">
                  <a:extLst>
                    <a:ext uri="{FF2B5EF4-FFF2-40B4-BE49-F238E27FC236}">
                      <a16:creationId xmlns:a16="http://schemas.microsoft.com/office/drawing/2014/main" id="{1A3C65E9-78E4-4ADD-BDF6-BFCC88A8A28C}"/>
                    </a:ext>
                  </a:extLst>
                </p:cNvPr>
                <p:cNvPicPr>
                  <a:picLocks noChangeAspect="1"/>
                </p:cNvPicPr>
                <p:nvPr/>
              </p:nvPicPr>
              <p:blipFill>
                <a:blip r:embed="rId6"/>
                <a:stretch>
                  <a:fillRect/>
                </a:stretch>
              </p:blipFill>
              <p:spPr>
                <a:xfrm rot="42000000">
                  <a:off x="5258" y="3184"/>
                  <a:ext cx="764" cy="604"/>
                </a:xfrm>
                <a:prstGeom prst="rect">
                  <a:avLst/>
                </a:prstGeom>
              </p:spPr>
            </p:pic>
          </p:grpSp>
        </p:gr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659" y="251879"/>
            <a:ext cx="8446867" cy="365180"/>
          </a:xfrm>
        </p:spPr>
        <p:txBody>
          <a:bodyPr/>
          <a:lstStyle/>
          <a:p>
            <a:r>
              <a:rPr lang="zh-CN" altLang="en-US" dirty="0"/>
              <a:t> 陶瓷体侧面检测工位</a:t>
            </a:r>
          </a:p>
        </p:txBody>
      </p:sp>
      <p:grpSp>
        <p:nvGrpSpPr>
          <p:cNvPr id="52" name="组合 51"/>
          <p:cNvGrpSpPr/>
          <p:nvPr/>
        </p:nvGrpSpPr>
        <p:grpSpPr>
          <a:xfrm>
            <a:off x="6816090" y="1196975"/>
            <a:ext cx="4029710" cy="3904615"/>
            <a:chOff x="10386" y="2026"/>
            <a:chExt cx="7039" cy="6821"/>
          </a:xfrm>
        </p:grpSpPr>
        <p:sp>
          <p:nvSpPr>
            <p:cNvPr id="26" name="椭圆 25"/>
            <p:cNvSpPr/>
            <p:nvPr/>
          </p:nvSpPr>
          <p:spPr>
            <a:xfrm>
              <a:off x="13342" y="4983"/>
              <a:ext cx="907" cy="908"/>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27" name="直接连接符 26"/>
            <p:cNvCxnSpPr/>
            <p:nvPr/>
          </p:nvCxnSpPr>
          <p:spPr>
            <a:xfrm>
              <a:off x="12095" y="5437"/>
              <a:ext cx="3714" cy="0"/>
            </a:xfrm>
            <a:prstGeom prst="line">
              <a:avLst/>
            </a:prstGeom>
            <a:noFill/>
            <a:ln w="3175" cap="flat">
              <a:solidFill>
                <a:srgbClr val="FF0000"/>
              </a:solidFill>
              <a:prstDash val="dashDot"/>
              <a:round/>
            </a:ln>
          </p:spPr>
          <p:style>
            <a:lnRef idx="0">
              <a:srgbClr val="FFFFFF"/>
            </a:lnRef>
            <a:fillRef idx="0">
              <a:srgbClr val="FFFFFF"/>
            </a:fillRef>
            <a:effectRef idx="0">
              <a:srgbClr val="FFFFFF"/>
            </a:effectRef>
            <a:fontRef idx="none"/>
          </p:style>
        </p:cxnSp>
        <p:cxnSp>
          <p:nvCxnSpPr>
            <p:cNvPr id="28" name="直接连接符 27"/>
            <p:cNvCxnSpPr/>
            <p:nvPr/>
          </p:nvCxnSpPr>
          <p:spPr>
            <a:xfrm rot="5400000">
              <a:off x="11937" y="5443"/>
              <a:ext cx="3714" cy="0"/>
            </a:xfrm>
            <a:prstGeom prst="line">
              <a:avLst/>
            </a:prstGeom>
            <a:noFill/>
            <a:ln w="3175" cap="flat">
              <a:solidFill>
                <a:srgbClr val="FF0000"/>
              </a:solidFill>
              <a:prstDash val="dashDot"/>
              <a:round/>
            </a:ln>
          </p:spPr>
          <p:style>
            <a:lnRef idx="0">
              <a:srgbClr val="FFFFFF"/>
            </a:lnRef>
            <a:fillRef idx="0">
              <a:srgbClr val="FFFFFF"/>
            </a:fillRef>
            <a:effectRef idx="0">
              <a:srgbClr val="FFFFFF"/>
            </a:effectRef>
            <a:fontRef idx="none"/>
          </p:style>
        </p:cxnSp>
        <p:grpSp>
          <p:nvGrpSpPr>
            <p:cNvPr id="34" name="组合 33"/>
            <p:cNvGrpSpPr/>
            <p:nvPr/>
          </p:nvGrpSpPr>
          <p:grpSpPr>
            <a:xfrm rot="17340000">
              <a:off x="12976" y="2387"/>
              <a:ext cx="1609" cy="886"/>
              <a:chOff x="5258" y="2902"/>
              <a:chExt cx="1609" cy="886"/>
            </a:xfrm>
          </p:grpSpPr>
          <p:pic>
            <p:nvPicPr>
              <p:cNvPr id="36" name="图片 35"/>
              <p:cNvPicPr>
                <a:picLocks noChangeAspect="1"/>
              </p:cNvPicPr>
              <p:nvPr/>
            </p:nvPicPr>
            <p:blipFill>
              <a:blip r:embed="rId2"/>
              <a:stretch>
                <a:fillRect/>
              </a:stretch>
            </p:blipFill>
            <p:spPr>
              <a:xfrm rot="25860000">
                <a:off x="6098" y="2735"/>
                <a:ext cx="601" cy="936"/>
              </a:xfrm>
              <a:prstGeom prst="rect">
                <a:avLst/>
              </a:prstGeom>
            </p:spPr>
          </p:pic>
          <p:pic>
            <p:nvPicPr>
              <p:cNvPr id="39" name="图片 38"/>
              <p:cNvPicPr>
                <a:picLocks noChangeAspect="1"/>
              </p:cNvPicPr>
              <p:nvPr/>
            </p:nvPicPr>
            <p:blipFill>
              <a:blip r:embed="rId3"/>
              <a:stretch>
                <a:fillRect/>
              </a:stretch>
            </p:blipFill>
            <p:spPr>
              <a:xfrm rot="42000000">
                <a:off x="5258" y="3184"/>
                <a:ext cx="764" cy="604"/>
              </a:xfrm>
              <a:prstGeom prst="rect">
                <a:avLst/>
              </a:prstGeom>
            </p:spPr>
          </p:pic>
        </p:grpSp>
        <p:grpSp>
          <p:nvGrpSpPr>
            <p:cNvPr id="40" name="组合 39"/>
            <p:cNvGrpSpPr/>
            <p:nvPr/>
          </p:nvGrpSpPr>
          <p:grpSpPr>
            <a:xfrm rot="1140000">
              <a:off x="15817" y="4981"/>
              <a:ext cx="1609" cy="886"/>
              <a:chOff x="5258" y="2902"/>
              <a:chExt cx="1609" cy="886"/>
            </a:xfrm>
          </p:grpSpPr>
          <p:pic>
            <p:nvPicPr>
              <p:cNvPr id="41" name="图片 40"/>
              <p:cNvPicPr>
                <a:picLocks noChangeAspect="1"/>
              </p:cNvPicPr>
              <p:nvPr/>
            </p:nvPicPr>
            <p:blipFill>
              <a:blip r:embed="rId2"/>
              <a:stretch>
                <a:fillRect/>
              </a:stretch>
            </p:blipFill>
            <p:spPr>
              <a:xfrm rot="25860000">
                <a:off x="6098" y="2735"/>
                <a:ext cx="601" cy="936"/>
              </a:xfrm>
              <a:prstGeom prst="rect">
                <a:avLst/>
              </a:prstGeom>
            </p:spPr>
          </p:pic>
          <p:pic>
            <p:nvPicPr>
              <p:cNvPr id="42" name="图片 41"/>
              <p:cNvPicPr>
                <a:picLocks noChangeAspect="1"/>
              </p:cNvPicPr>
              <p:nvPr/>
            </p:nvPicPr>
            <p:blipFill>
              <a:blip r:embed="rId3"/>
              <a:stretch>
                <a:fillRect/>
              </a:stretch>
            </p:blipFill>
            <p:spPr>
              <a:xfrm rot="42000000">
                <a:off x="5258" y="3184"/>
                <a:ext cx="764" cy="604"/>
              </a:xfrm>
              <a:prstGeom prst="rect">
                <a:avLst/>
              </a:prstGeom>
            </p:spPr>
          </p:pic>
        </p:grpSp>
        <p:grpSp>
          <p:nvGrpSpPr>
            <p:cNvPr id="46" name="组合 45"/>
            <p:cNvGrpSpPr/>
            <p:nvPr/>
          </p:nvGrpSpPr>
          <p:grpSpPr>
            <a:xfrm rot="20460000" flipH="1">
              <a:off x="10386" y="4981"/>
              <a:ext cx="1609" cy="886"/>
              <a:chOff x="5258" y="2902"/>
              <a:chExt cx="1609" cy="886"/>
            </a:xfrm>
          </p:grpSpPr>
          <p:pic>
            <p:nvPicPr>
              <p:cNvPr id="47" name="图片 46"/>
              <p:cNvPicPr>
                <a:picLocks noChangeAspect="1"/>
              </p:cNvPicPr>
              <p:nvPr/>
            </p:nvPicPr>
            <p:blipFill>
              <a:blip r:embed="rId2"/>
              <a:stretch>
                <a:fillRect/>
              </a:stretch>
            </p:blipFill>
            <p:spPr>
              <a:xfrm rot="25860000">
                <a:off x="6098" y="2735"/>
                <a:ext cx="601" cy="936"/>
              </a:xfrm>
              <a:prstGeom prst="rect">
                <a:avLst/>
              </a:prstGeom>
            </p:spPr>
          </p:pic>
          <p:pic>
            <p:nvPicPr>
              <p:cNvPr id="48" name="图片 47"/>
              <p:cNvPicPr>
                <a:picLocks noChangeAspect="1"/>
              </p:cNvPicPr>
              <p:nvPr/>
            </p:nvPicPr>
            <p:blipFill>
              <a:blip r:embed="rId3"/>
              <a:stretch>
                <a:fillRect/>
              </a:stretch>
            </p:blipFill>
            <p:spPr>
              <a:xfrm rot="42000000">
                <a:off x="5258" y="3184"/>
                <a:ext cx="764" cy="604"/>
              </a:xfrm>
              <a:prstGeom prst="rect">
                <a:avLst/>
              </a:prstGeom>
            </p:spPr>
          </p:pic>
        </p:grpSp>
        <p:grpSp>
          <p:nvGrpSpPr>
            <p:cNvPr id="49" name="组合 48"/>
            <p:cNvGrpSpPr/>
            <p:nvPr/>
          </p:nvGrpSpPr>
          <p:grpSpPr>
            <a:xfrm rot="6540000">
              <a:off x="12968" y="7600"/>
              <a:ext cx="1609" cy="886"/>
              <a:chOff x="5258" y="2902"/>
              <a:chExt cx="1609" cy="886"/>
            </a:xfrm>
          </p:grpSpPr>
          <p:pic>
            <p:nvPicPr>
              <p:cNvPr id="50" name="图片 49"/>
              <p:cNvPicPr>
                <a:picLocks noChangeAspect="1"/>
              </p:cNvPicPr>
              <p:nvPr/>
            </p:nvPicPr>
            <p:blipFill>
              <a:blip r:embed="rId2"/>
              <a:stretch>
                <a:fillRect/>
              </a:stretch>
            </p:blipFill>
            <p:spPr>
              <a:xfrm rot="25860000">
                <a:off x="6098" y="2735"/>
                <a:ext cx="601" cy="936"/>
              </a:xfrm>
              <a:prstGeom prst="rect">
                <a:avLst/>
              </a:prstGeom>
            </p:spPr>
          </p:pic>
          <p:pic>
            <p:nvPicPr>
              <p:cNvPr id="51" name="图片 50"/>
              <p:cNvPicPr>
                <a:picLocks noChangeAspect="1"/>
              </p:cNvPicPr>
              <p:nvPr/>
            </p:nvPicPr>
            <p:blipFill>
              <a:blip r:embed="rId3"/>
              <a:stretch>
                <a:fillRect/>
              </a:stretch>
            </p:blipFill>
            <p:spPr>
              <a:xfrm rot="42000000">
                <a:off x="5258" y="3184"/>
                <a:ext cx="764" cy="604"/>
              </a:xfrm>
              <a:prstGeom prst="rect">
                <a:avLst/>
              </a:prstGeom>
            </p:spPr>
          </p:pic>
        </p:grpSp>
      </p:grpSp>
      <p:sp>
        <p:nvSpPr>
          <p:cNvPr id="53" name="文本框 52"/>
          <p:cNvSpPr txBox="1"/>
          <p:nvPr/>
        </p:nvSpPr>
        <p:spPr>
          <a:xfrm>
            <a:off x="7062253" y="5320963"/>
            <a:ext cx="3590727"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圆柱侧面需要四个相机从四个方向拍摄</a:t>
            </a:r>
            <a:endParaRPr kumimoji="0" lang="en-US" altLang="zh-CN" sz="16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pPr>
            <a:r>
              <a:rPr lang="zh-CN" altLang="en-US" sz="1600" dirty="0"/>
              <a:t>俯视图</a:t>
            </a:r>
            <a:endParaRPr kumimoji="0" lang="zh-CN" altLang="en-US" sz="16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56" name="矩形: 圆角 55">
            <a:extLst>
              <a:ext uri="{FF2B5EF4-FFF2-40B4-BE49-F238E27FC236}">
                <a16:creationId xmlns:a16="http://schemas.microsoft.com/office/drawing/2014/main" id="{34E8D17E-0EA6-488B-B0CB-4FE8A34C0554}"/>
              </a:ext>
            </a:extLst>
          </p:cNvPr>
          <p:cNvSpPr/>
          <p:nvPr/>
        </p:nvSpPr>
        <p:spPr>
          <a:xfrm rot="5400000">
            <a:off x="2702017" y="3068259"/>
            <a:ext cx="986789" cy="12649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4F452E6-DC8F-4C11-BB71-4FD7FC6FA153}"/>
              </a:ext>
            </a:extLst>
          </p:cNvPr>
          <p:cNvGrpSpPr/>
          <p:nvPr/>
        </p:nvGrpSpPr>
        <p:grpSpPr>
          <a:xfrm>
            <a:off x="3358860" y="1980406"/>
            <a:ext cx="2951480" cy="2295845"/>
            <a:chOff x="3358860" y="1980406"/>
            <a:chExt cx="2951480" cy="2295845"/>
          </a:xfrm>
        </p:grpSpPr>
        <p:cxnSp>
          <p:nvCxnSpPr>
            <p:cNvPr id="57" name="直接箭头连接符 56">
              <a:extLst>
                <a:ext uri="{FF2B5EF4-FFF2-40B4-BE49-F238E27FC236}">
                  <a16:creationId xmlns:a16="http://schemas.microsoft.com/office/drawing/2014/main" id="{80A165B4-1E92-41C7-8E7C-4F8B5539D8EA}"/>
                </a:ext>
              </a:extLst>
            </p:cNvPr>
            <p:cNvCxnSpPr/>
            <p:nvPr/>
          </p:nvCxnSpPr>
          <p:spPr>
            <a:xfrm rot="5400000">
              <a:off x="4264053" y="2232983"/>
              <a:ext cx="0" cy="1810385"/>
            </a:xfrm>
            <a:prstGeom prst="straightConnector1">
              <a:avLst/>
            </a:prstGeom>
            <a:noFill/>
            <a:ln w="25400" cap="flat">
              <a:solidFill>
                <a:schemeClr val="accent1"/>
              </a:solidFill>
              <a:prstDash val="solid"/>
              <a:round/>
              <a:headEnd type="arrow"/>
              <a:tailEnd type="arrow"/>
            </a:ln>
          </p:spPr>
          <p:style>
            <a:lnRef idx="0">
              <a:srgbClr val="FFFFFF"/>
            </a:lnRef>
            <a:fillRef idx="0">
              <a:srgbClr val="FFFFFF"/>
            </a:fillRef>
            <a:effectRef idx="0">
              <a:srgbClr val="FFFFFF"/>
            </a:effectRef>
            <a:fontRef idx="none"/>
          </p:style>
        </p:cxnSp>
        <p:grpSp>
          <p:nvGrpSpPr>
            <p:cNvPr id="4" name="组合 3">
              <a:extLst>
                <a:ext uri="{FF2B5EF4-FFF2-40B4-BE49-F238E27FC236}">
                  <a16:creationId xmlns:a16="http://schemas.microsoft.com/office/drawing/2014/main" id="{D7A7775B-16ED-4E90-A17B-78567A2962C5}"/>
                </a:ext>
              </a:extLst>
            </p:cNvPr>
            <p:cNvGrpSpPr/>
            <p:nvPr/>
          </p:nvGrpSpPr>
          <p:grpSpPr>
            <a:xfrm>
              <a:off x="4470428" y="1980406"/>
              <a:ext cx="1839912" cy="2295845"/>
              <a:chOff x="4470428" y="1980406"/>
              <a:chExt cx="1839912" cy="2295845"/>
            </a:xfrm>
          </p:grpSpPr>
          <p:pic>
            <p:nvPicPr>
              <p:cNvPr id="55" name="图片 54">
                <a:extLst>
                  <a:ext uri="{FF2B5EF4-FFF2-40B4-BE49-F238E27FC236}">
                    <a16:creationId xmlns:a16="http://schemas.microsoft.com/office/drawing/2014/main" id="{FDECE578-B76A-4529-B317-20147F24A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866355" y="2790144"/>
                <a:ext cx="2295845" cy="676369"/>
              </a:xfrm>
              <a:prstGeom prst="rect">
                <a:avLst/>
              </a:prstGeom>
            </p:spPr>
          </p:pic>
          <p:sp>
            <p:nvSpPr>
              <p:cNvPr id="58" name="文本框 57">
                <a:extLst>
                  <a:ext uri="{FF2B5EF4-FFF2-40B4-BE49-F238E27FC236}">
                    <a16:creationId xmlns:a16="http://schemas.microsoft.com/office/drawing/2014/main" id="{F9D5D281-79BE-4904-AA60-27DDE01F09E0}"/>
                  </a:ext>
                </a:extLst>
              </p:cNvPr>
              <p:cNvSpPr txBox="1"/>
              <p:nvPr/>
            </p:nvSpPr>
            <p:spPr>
              <a:xfrm rot="5400000">
                <a:off x="4299295" y="3421068"/>
                <a:ext cx="75120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WD</a:t>
                </a:r>
              </a:p>
            </p:txBody>
          </p:sp>
          <p:grpSp>
            <p:nvGrpSpPr>
              <p:cNvPr id="59" name="组合 58">
                <a:extLst>
                  <a:ext uri="{FF2B5EF4-FFF2-40B4-BE49-F238E27FC236}">
                    <a16:creationId xmlns:a16="http://schemas.microsoft.com/office/drawing/2014/main" id="{AF1F4098-F9FF-4844-BE89-DBC680C6B07B}"/>
                  </a:ext>
                </a:extLst>
              </p:cNvPr>
              <p:cNvGrpSpPr/>
              <p:nvPr/>
            </p:nvGrpSpPr>
            <p:grpSpPr>
              <a:xfrm rot="1140000">
                <a:off x="5286085" y="2860362"/>
                <a:ext cx="1024255" cy="555625"/>
                <a:chOff x="5258" y="2913"/>
                <a:chExt cx="1613" cy="875"/>
              </a:xfrm>
            </p:grpSpPr>
            <p:pic>
              <p:nvPicPr>
                <p:cNvPr id="60" name="图片 59">
                  <a:extLst>
                    <a:ext uri="{FF2B5EF4-FFF2-40B4-BE49-F238E27FC236}">
                      <a16:creationId xmlns:a16="http://schemas.microsoft.com/office/drawing/2014/main" id="{B8B22C71-A3CE-4537-A0C2-FB774B02A123}"/>
                    </a:ext>
                  </a:extLst>
                </p:cNvPr>
                <p:cNvPicPr>
                  <a:picLocks noChangeAspect="1"/>
                </p:cNvPicPr>
                <p:nvPr/>
              </p:nvPicPr>
              <p:blipFill>
                <a:blip r:embed="rId2"/>
                <a:stretch>
                  <a:fillRect/>
                </a:stretch>
              </p:blipFill>
              <p:spPr>
                <a:xfrm rot="4260000">
                  <a:off x="6102" y="2746"/>
                  <a:ext cx="601" cy="936"/>
                </a:xfrm>
                <a:prstGeom prst="rect">
                  <a:avLst/>
                </a:prstGeom>
              </p:spPr>
            </p:pic>
            <p:pic>
              <p:nvPicPr>
                <p:cNvPr id="61" name="图片 60">
                  <a:extLst>
                    <a:ext uri="{FF2B5EF4-FFF2-40B4-BE49-F238E27FC236}">
                      <a16:creationId xmlns:a16="http://schemas.microsoft.com/office/drawing/2014/main" id="{97DDC2D6-F235-48A9-8867-5CADD0FA70E6}"/>
                    </a:ext>
                  </a:extLst>
                </p:cNvPr>
                <p:cNvPicPr>
                  <a:picLocks noChangeAspect="1"/>
                </p:cNvPicPr>
                <p:nvPr/>
              </p:nvPicPr>
              <p:blipFill>
                <a:blip r:embed="rId3"/>
                <a:stretch>
                  <a:fillRect/>
                </a:stretch>
              </p:blipFill>
              <p:spPr>
                <a:xfrm rot="42000000">
                  <a:off x="5258" y="3184"/>
                  <a:ext cx="764" cy="604"/>
                </a:xfrm>
                <a:prstGeom prst="rect">
                  <a:avLst/>
                </a:prstGeom>
              </p:spPr>
            </p:pic>
          </p:grpSp>
        </p:grpSp>
      </p:grpSp>
      <p:sp>
        <p:nvSpPr>
          <p:cNvPr id="62" name="文本框 61">
            <a:extLst>
              <a:ext uri="{FF2B5EF4-FFF2-40B4-BE49-F238E27FC236}">
                <a16:creationId xmlns:a16="http://schemas.microsoft.com/office/drawing/2014/main" id="{D85E9126-582D-4859-9DBA-A5C196CDA5E8}"/>
              </a:ext>
            </a:extLst>
          </p:cNvPr>
          <p:cNvSpPr txBox="1"/>
          <p:nvPr/>
        </p:nvSpPr>
        <p:spPr>
          <a:xfrm>
            <a:off x="842420" y="5330488"/>
            <a:ext cx="3590727"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圆柱侧面需要四个相机从四个方向拍摄</a:t>
            </a:r>
            <a:endParaRPr kumimoji="0" lang="en-US" altLang="zh-CN" sz="16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pPr>
            <a:r>
              <a:rPr lang="zh-CN" altLang="en-US" sz="1600" dirty="0"/>
              <a:t>主视图</a:t>
            </a:r>
            <a:endParaRPr kumimoji="0" lang="zh-CN" altLang="en-US" sz="16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grpSp>
        <p:nvGrpSpPr>
          <p:cNvPr id="69" name="组合 68">
            <a:extLst>
              <a:ext uri="{FF2B5EF4-FFF2-40B4-BE49-F238E27FC236}">
                <a16:creationId xmlns:a16="http://schemas.microsoft.com/office/drawing/2014/main" id="{8050E829-C6BF-4555-8D7F-51F78253BEC4}"/>
              </a:ext>
            </a:extLst>
          </p:cNvPr>
          <p:cNvGrpSpPr/>
          <p:nvPr/>
        </p:nvGrpSpPr>
        <p:grpSpPr>
          <a:xfrm rot="10800000">
            <a:off x="48802" y="2001646"/>
            <a:ext cx="2951480" cy="2295845"/>
            <a:chOff x="3358860" y="1980406"/>
            <a:chExt cx="2951480" cy="2295845"/>
          </a:xfrm>
        </p:grpSpPr>
        <p:cxnSp>
          <p:nvCxnSpPr>
            <p:cNvPr id="70" name="直接箭头连接符 69">
              <a:extLst>
                <a:ext uri="{FF2B5EF4-FFF2-40B4-BE49-F238E27FC236}">
                  <a16:creationId xmlns:a16="http://schemas.microsoft.com/office/drawing/2014/main" id="{9F4DE3CB-0739-4B9C-88E8-A44780588540}"/>
                </a:ext>
              </a:extLst>
            </p:cNvPr>
            <p:cNvCxnSpPr/>
            <p:nvPr/>
          </p:nvCxnSpPr>
          <p:spPr>
            <a:xfrm rot="5400000">
              <a:off x="4264053" y="2232983"/>
              <a:ext cx="0" cy="1810385"/>
            </a:xfrm>
            <a:prstGeom prst="straightConnector1">
              <a:avLst/>
            </a:prstGeom>
            <a:noFill/>
            <a:ln w="25400" cap="flat">
              <a:solidFill>
                <a:schemeClr val="accent1"/>
              </a:solidFill>
              <a:prstDash val="solid"/>
              <a:round/>
              <a:headEnd type="arrow"/>
              <a:tailEnd type="arrow"/>
            </a:ln>
          </p:spPr>
          <p:style>
            <a:lnRef idx="0">
              <a:srgbClr val="FFFFFF"/>
            </a:lnRef>
            <a:fillRef idx="0">
              <a:srgbClr val="FFFFFF"/>
            </a:fillRef>
            <a:effectRef idx="0">
              <a:srgbClr val="FFFFFF"/>
            </a:effectRef>
            <a:fontRef idx="none"/>
          </p:style>
        </p:cxnSp>
        <p:grpSp>
          <p:nvGrpSpPr>
            <p:cNvPr id="71" name="组合 70">
              <a:extLst>
                <a:ext uri="{FF2B5EF4-FFF2-40B4-BE49-F238E27FC236}">
                  <a16:creationId xmlns:a16="http://schemas.microsoft.com/office/drawing/2014/main" id="{95D81436-1770-4E00-81EB-1ED4F15B0927}"/>
                </a:ext>
              </a:extLst>
            </p:cNvPr>
            <p:cNvGrpSpPr/>
            <p:nvPr/>
          </p:nvGrpSpPr>
          <p:grpSpPr>
            <a:xfrm>
              <a:off x="4470428" y="1980406"/>
              <a:ext cx="1839912" cy="2295845"/>
              <a:chOff x="4470428" y="1980406"/>
              <a:chExt cx="1839912" cy="2295845"/>
            </a:xfrm>
          </p:grpSpPr>
          <p:pic>
            <p:nvPicPr>
              <p:cNvPr id="72" name="图片 71">
                <a:extLst>
                  <a:ext uri="{FF2B5EF4-FFF2-40B4-BE49-F238E27FC236}">
                    <a16:creationId xmlns:a16="http://schemas.microsoft.com/office/drawing/2014/main" id="{A8740D02-30D5-4778-897C-C4F517D44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866355" y="2790144"/>
                <a:ext cx="2295845" cy="676369"/>
              </a:xfrm>
              <a:prstGeom prst="rect">
                <a:avLst/>
              </a:prstGeom>
            </p:spPr>
          </p:pic>
          <p:sp>
            <p:nvSpPr>
              <p:cNvPr id="73" name="文本框 72">
                <a:extLst>
                  <a:ext uri="{FF2B5EF4-FFF2-40B4-BE49-F238E27FC236}">
                    <a16:creationId xmlns:a16="http://schemas.microsoft.com/office/drawing/2014/main" id="{915417C3-20AF-4352-B0A0-0DCFA510F4E7}"/>
                  </a:ext>
                </a:extLst>
              </p:cNvPr>
              <p:cNvSpPr txBox="1"/>
              <p:nvPr/>
            </p:nvSpPr>
            <p:spPr>
              <a:xfrm rot="5400000">
                <a:off x="4299295" y="3421068"/>
                <a:ext cx="75120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WD</a:t>
                </a:r>
              </a:p>
            </p:txBody>
          </p:sp>
          <p:grpSp>
            <p:nvGrpSpPr>
              <p:cNvPr id="74" name="组合 73">
                <a:extLst>
                  <a:ext uri="{FF2B5EF4-FFF2-40B4-BE49-F238E27FC236}">
                    <a16:creationId xmlns:a16="http://schemas.microsoft.com/office/drawing/2014/main" id="{832E5675-F44F-4EB3-821F-138909C51B7C}"/>
                  </a:ext>
                </a:extLst>
              </p:cNvPr>
              <p:cNvGrpSpPr/>
              <p:nvPr/>
            </p:nvGrpSpPr>
            <p:grpSpPr>
              <a:xfrm rot="1140000">
                <a:off x="5286085" y="2860362"/>
                <a:ext cx="1024255" cy="555625"/>
                <a:chOff x="5258" y="2913"/>
                <a:chExt cx="1613" cy="875"/>
              </a:xfrm>
            </p:grpSpPr>
            <p:pic>
              <p:nvPicPr>
                <p:cNvPr id="75" name="图片 74">
                  <a:extLst>
                    <a:ext uri="{FF2B5EF4-FFF2-40B4-BE49-F238E27FC236}">
                      <a16:creationId xmlns:a16="http://schemas.microsoft.com/office/drawing/2014/main" id="{AD3875A1-DAB3-4C70-ACC9-97132260B166}"/>
                    </a:ext>
                  </a:extLst>
                </p:cNvPr>
                <p:cNvPicPr>
                  <a:picLocks noChangeAspect="1"/>
                </p:cNvPicPr>
                <p:nvPr/>
              </p:nvPicPr>
              <p:blipFill>
                <a:blip r:embed="rId2"/>
                <a:stretch>
                  <a:fillRect/>
                </a:stretch>
              </p:blipFill>
              <p:spPr>
                <a:xfrm rot="4260000">
                  <a:off x="6102" y="2746"/>
                  <a:ext cx="601" cy="936"/>
                </a:xfrm>
                <a:prstGeom prst="rect">
                  <a:avLst/>
                </a:prstGeom>
              </p:spPr>
            </p:pic>
            <p:pic>
              <p:nvPicPr>
                <p:cNvPr id="76" name="图片 75">
                  <a:extLst>
                    <a:ext uri="{FF2B5EF4-FFF2-40B4-BE49-F238E27FC236}">
                      <a16:creationId xmlns:a16="http://schemas.microsoft.com/office/drawing/2014/main" id="{A7B916A6-ACB5-411F-9DB2-8EC64992A3D7}"/>
                    </a:ext>
                  </a:extLst>
                </p:cNvPr>
                <p:cNvPicPr>
                  <a:picLocks noChangeAspect="1"/>
                </p:cNvPicPr>
                <p:nvPr/>
              </p:nvPicPr>
              <p:blipFill>
                <a:blip r:embed="rId3"/>
                <a:stretch>
                  <a:fillRect/>
                </a:stretch>
              </p:blipFill>
              <p:spPr>
                <a:xfrm rot="42000000">
                  <a:off x="5258" y="3184"/>
                  <a:ext cx="764" cy="604"/>
                </a:xfrm>
                <a:prstGeom prst="rect">
                  <a:avLst/>
                </a:prstGeom>
              </p:spPr>
            </p:pic>
          </p:grpSp>
        </p:grpSp>
      </p:grpSp>
      <p:cxnSp>
        <p:nvCxnSpPr>
          <p:cNvPr id="77" name="直接连接符 76">
            <a:extLst>
              <a:ext uri="{FF2B5EF4-FFF2-40B4-BE49-F238E27FC236}">
                <a16:creationId xmlns:a16="http://schemas.microsoft.com/office/drawing/2014/main" id="{AF3831AE-1B1E-471E-BDE9-C08AD50DC082}"/>
              </a:ext>
            </a:extLst>
          </p:cNvPr>
          <p:cNvCxnSpPr>
            <a:cxnSpLocks/>
          </p:cNvCxnSpPr>
          <p:nvPr/>
        </p:nvCxnSpPr>
        <p:spPr>
          <a:xfrm flipH="1">
            <a:off x="6523856" y="457196"/>
            <a:ext cx="44633" cy="5672138"/>
          </a:xfrm>
          <a:prstGeom prst="line">
            <a:avLst/>
          </a:prstGeom>
          <a:noFill/>
          <a:ln w="25400" cap="flat">
            <a:solidFill>
              <a:schemeClr val="accent1"/>
            </a:solidFill>
            <a:prstDash val="solid"/>
            <a:round/>
          </a:ln>
        </p:spPr>
        <p:style>
          <a:lnRef idx="0">
            <a:srgbClr val="FFFFFF"/>
          </a:lnRef>
          <a:fillRef idx="0">
            <a:srgbClr val="FFFFFF"/>
          </a:fillRef>
          <a:effectRef idx="0">
            <a:srgbClr val="FFFFFF"/>
          </a:effectRef>
          <a:fontRef idx="none"/>
        </p:style>
      </p:cxn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209D357-1BE2-4E0E-8C06-EE40C915C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015961" y="2554268"/>
            <a:ext cx="2295845" cy="676369"/>
          </a:xfrm>
          <a:prstGeom prst="rect">
            <a:avLst/>
          </a:prstGeom>
        </p:spPr>
      </p:pic>
      <p:sp>
        <p:nvSpPr>
          <p:cNvPr id="3" name="标题 2"/>
          <p:cNvSpPr>
            <a:spLocks noGrp="1"/>
          </p:cNvSpPr>
          <p:nvPr>
            <p:ph type="title"/>
          </p:nvPr>
        </p:nvSpPr>
        <p:spPr/>
        <p:txBody>
          <a:bodyPr/>
          <a:lstStyle/>
          <a:p>
            <a:r>
              <a:rPr lang="zh-CN" altLang="en-US" dirty="0"/>
              <a:t>光学方案</a:t>
            </a:r>
            <a:r>
              <a:rPr lang="en-US" altLang="zh-CN" dirty="0"/>
              <a:t>-</a:t>
            </a:r>
            <a:r>
              <a:rPr lang="zh-CN" altLang="en-US" dirty="0"/>
              <a:t>结构示意（陶瓷体顶面检测工位）</a:t>
            </a:r>
          </a:p>
        </p:txBody>
      </p:sp>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234136028"/>
              </p:ext>
            </p:extLst>
          </p:nvPr>
        </p:nvGraphicFramePr>
        <p:xfrm>
          <a:off x="6497012" y="676392"/>
          <a:ext cx="4846568" cy="3709912"/>
        </p:xfrm>
        <a:graphic>
          <a:graphicData uri="http://schemas.openxmlformats.org/drawingml/2006/table">
            <a:tbl>
              <a:tblPr/>
              <a:tblGrid>
                <a:gridCol w="1273810">
                  <a:extLst>
                    <a:ext uri="{9D8B030D-6E8A-4147-A177-3AD203B41FA5}">
                      <a16:colId xmlns:a16="http://schemas.microsoft.com/office/drawing/2014/main" val="20000"/>
                    </a:ext>
                  </a:extLst>
                </a:gridCol>
                <a:gridCol w="1433195">
                  <a:extLst>
                    <a:ext uri="{9D8B030D-6E8A-4147-A177-3AD203B41FA5}">
                      <a16:colId xmlns:a16="http://schemas.microsoft.com/office/drawing/2014/main" val="20001"/>
                    </a:ext>
                  </a:extLst>
                </a:gridCol>
                <a:gridCol w="2139563">
                  <a:extLst>
                    <a:ext uri="{9D8B030D-6E8A-4147-A177-3AD203B41FA5}">
                      <a16:colId xmlns:a16="http://schemas.microsoft.com/office/drawing/2014/main" val="20002"/>
                    </a:ext>
                  </a:extLst>
                </a:gridCol>
              </a:tblGrid>
              <a:tr h="541655">
                <a:tc gridSpan="3">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FFFF"/>
                          </a:solidFill>
                          <a:effectLst/>
                          <a:latin typeface="等线" panose="02010600030101010101" pitchFamily="2" charset="-122"/>
                          <a:ea typeface="等线" panose="02010600030101010101" pitchFamily="2" charset="-122"/>
                        </a:rPr>
                        <a:t>硬件说明</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57503">
                <a:tc>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品名</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型号</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等线" panose="02010600030101010101" pitchFamily="2" charset="-122"/>
                          <a:ea typeface="等线" panose="02010600030101010101" pitchFamily="2" charset="-122"/>
                        </a:rPr>
                        <a:t>参数</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extLst>
                  <a:ext uri="{0D108BD9-81ED-4DB2-BD59-A6C34878D82A}">
                    <a16:rowId xmlns:a16="http://schemas.microsoft.com/office/drawing/2014/main" val="10001"/>
                  </a:ext>
                </a:extLst>
              </a:tr>
              <a:tr h="392140">
                <a:tc rowSpan="3">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相机</a:t>
                      </a:r>
                      <a:endParaRPr kumimoji="0" lang="en-US" altLang="zh-CN"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lvl1pPr marL="133350">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133350" marR="0" lvl="0" indent="0" algn="ctr" defTabSz="914400" rtl="0" eaLnBrk="1" fontAlgn="ctr" latinLnBrk="0" hangingPunct="1">
                        <a:lnSpc>
                          <a:spcPct val="15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面阵相机</a:t>
                      </a:r>
                    </a:p>
                  </a:txBody>
                  <a:tcPr marL="51435" marR="5143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200M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2"/>
                  </a:ext>
                </a:extLst>
              </a:tr>
              <a:tr h="392140">
                <a:tc vMerge="1">
                  <a:txBody>
                    <a:bodyPr/>
                    <a:lstStyle/>
                    <a:p>
                      <a:endParaRPr lang="zh-CN"/>
                    </a:p>
                  </a:txBody>
                  <a:tcPr/>
                </a:tc>
                <a:tc>
                  <a:txBody>
                    <a:bodyPr/>
                    <a:lstStyle>
                      <a:lvl1pPr marL="133350">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133350" marR="0" lvl="0" indent="0" algn="ctr" defTabSz="914400" rtl="0" eaLnBrk="1" fontAlgn="ctr" latinLnBrk="0" hangingPunct="1">
                        <a:lnSpc>
                          <a:spcPct val="15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分辨率 </a:t>
                      </a:r>
                    </a:p>
                  </a:txBody>
                  <a:tcPr marL="51435" marR="5143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p>
                      <a:pPr algn="ctr" rtl="0"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5472*3648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extLst>
                  <a:ext uri="{0D108BD9-81ED-4DB2-BD59-A6C34878D82A}">
                    <a16:rowId xmlns:a16="http://schemas.microsoft.com/office/drawing/2014/main" val="10003"/>
                  </a:ext>
                </a:extLst>
              </a:tr>
              <a:tr h="392430">
                <a:tc vMerge="1">
                  <a:txBody>
                    <a:bodyPr/>
                    <a:lstStyle/>
                    <a:p>
                      <a:endParaRPr lang="zh-CN"/>
                    </a:p>
                  </a:txBody>
                  <a:tcPr>
                    <a:lnT w="12700" cap="flat" cmpd="sng" algn="ctr">
                      <a:solidFill>
                        <a:schemeClr val="bg1"/>
                      </a:solidFill>
                      <a:prstDash val="solid"/>
                      <a:round/>
                      <a:headEnd type="none" w="med" len="med"/>
                      <a:tailEnd type="none" w="med" len="med"/>
                    </a:lnT>
                  </a:tcPr>
                </a:tc>
                <a:tc>
                  <a:txBody>
                    <a:bodyPr/>
                    <a:lstStyle>
                      <a:lvl1pPr marL="133350">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133350" marR="0" lvl="0" indent="0" algn="ctr" defTabSz="914400" rtl="0" eaLnBrk="1" fontAlgn="ctr" latinLnBrk="0" hangingPunct="1">
                        <a:lnSpc>
                          <a:spcPct val="15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输出接口 </a:t>
                      </a:r>
                    </a:p>
                  </a:txBody>
                  <a:tcPr marL="51435" marR="51435" marT="0" marB="0" anchor="ctr" horzOverflow="overflow">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GigE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extLst>
                  <a:ext uri="{0D108BD9-81ED-4DB2-BD59-A6C34878D82A}">
                    <a16:rowId xmlns:a16="http://schemas.microsoft.com/office/drawing/2014/main" val="10004"/>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视野大小</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26mm*18mm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5"/>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成像精度</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5um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6"/>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镜头</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FA</a:t>
                      </a:r>
                      <a:endPar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75mm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7"/>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光源</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开口平行背光</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1</a:t>
                      </a: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个</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8"/>
                  </a:ext>
                </a:extLst>
              </a:tr>
            </a:tbl>
          </a:graphicData>
        </a:graphic>
      </p:graphicFrame>
      <p:cxnSp>
        <p:nvCxnSpPr>
          <p:cNvPr id="6" name="直接连接符 5"/>
          <p:cNvCxnSpPr>
            <a:cxnSpLocks/>
          </p:cNvCxnSpPr>
          <p:nvPr/>
        </p:nvCxnSpPr>
        <p:spPr>
          <a:xfrm>
            <a:off x="6191075" y="675978"/>
            <a:ext cx="0" cy="5624154"/>
          </a:xfrm>
          <a:prstGeom prst="line">
            <a:avLst/>
          </a:prstGeom>
          <a:noFill/>
          <a:ln w="25400" cap="flat">
            <a:solidFill>
              <a:schemeClr val="accent1"/>
            </a:solidFill>
            <a:prstDash val="solid"/>
            <a:round/>
          </a:ln>
        </p:spPr>
        <p:style>
          <a:lnRef idx="0">
            <a:srgbClr val="FFFFFF"/>
          </a:lnRef>
          <a:fillRef idx="0">
            <a:srgbClr val="FFFFFF"/>
          </a:fillRef>
          <a:effectRef idx="0">
            <a:srgbClr val="FFFFFF"/>
          </a:effectRef>
          <a:fontRef idx="none"/>
        </p:style>
      </p:cxnSp>
      <p:sp>
        <p:nvSpPr>
          <p:cNvPr id="7" name="矩形: 圆角 6"/>
          <p:cNvSpPr/>
          <p:nvPr/>
        </p:nvSpPr>
        <p:spPr>
          <a:xfrm rot="16200000" flipV="1">
            <a:off x="2864075" y="4789416"/>
            <a:ext cx="597881" cy="19288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46710" y="5284153"/>
            <a:ext cx="584454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342900" marR="0" indent="-342900" algn="l" defTabSz="1100455"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工作距离：</a:t>
            </a:r>
            <a:r>
              <a:rPr lang="en-US" altLang="zh-CN" sz="2000" dirty="0">
                <a:solidFill>
                  <a:schemeClr val="tx1">
                    <a:lumMod val="75000"/>
                    <a:lumOff val="25000"/>
                  </a:schemeClr>
                </a:solidFill>
                <a:latin typeface="Arial" panose="020B0604020202090204" pitchFamily="34" charset="0"/>
                <a:cs typeface="Arial" panose="020B0604020202090204" pitchFamily="34" charset="0"/>
              </a:rPr>
              <a:t>150</a:t>
            </a: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a:t>
            </a:r>
            <a:r>
              <a:rPr kumimoji="0" lang="en-US" altLang="zh-CN"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30</a:t>
            </a: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mm，光源距离</a:t>
            </a:r>
            <a:r>
              <a:rPr lang="zh-CN" altLang="en-US" sz="2000" dirty="0">
                <a:solidFill>
                  <a:schemeClr val="tx1">
                    <a:lumMod val="75000"/>
                    <a:lumOff val="25000"/>
                  </a:schemeClr>
                </a:solidFill>
                <a:latin typeface="Arial" panose="020B0604020202090204" pitchFamily="34" charset="0"/>
                <a:cs typeface="Arial" panose="020B0604020202090204" pitchFamily="34" charset="0"/>
              </a:rPr>
              <a:t>镜头</a:t>
            </a: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距离</a:t>
            </a:r>
            <a:r>
              <a:rPr lang="en-US" altLang="zh-CN" sz="2000" dirty="0">
                <a:solidFill>
                  <a:schemeClr val="tx1">
                    <a:lumMod val="75000"/>
                    <a:lumOff val="25000"/>
                  </a:schemeClr>
                </a:solidFill>
                <a:latin typeface="Arial" panose="020B0604020202090204" pitchFamily="34" charset="0"/>
                <a:cs typeface="Arial" panose="020B0604020202090204" pitchFamily="34" charset="0"/>
              </a:rPr>
              <a:t>1</a:t>
            </a:r>
            <a:r>
              <a:rPr kumimoji="0" lang="en-US" altLang="zh-CN"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0</a:t>
            </a:r>
            <a:r>
              <a:rPr lang="zh-CN" altLang="en-US" sz="2000" dirty="0">
                <a:solidFill>
                  <a:schemeClr val="tx1">
                    <a:lumMod val="75000"/>
                    <a:lumOff val="25000"/>
                  </a:schemeClr>
                </a:solidFill>
                <a:latin typeface="Arial" panose="020B0604020202090204" pitchFamily="34" charset="0"/>
                <a:cs typeface="Arial" panose="020B0604020202090204" pitchFamily="34" charset="0"/>
                <a:sym typeface="Helvetica Neue Medium" panose="02000503000000020004"/>
              </a:rPr>
              <a:t>±</a:t>
            </a:r>
            <a:r>
              <a:rPr lang="en-US" altLang="zh-CN" sz="2000" dirty="0">
                <a:solidFill>
                  <a:schemeClr val="tx1">
                    <a:lumMod val="75000"/>
                    <a:lumOff val="25000"/>
                  </a:schemeClr>
                </a:solidFill>
                <a:latin typeface="Arial" panose="020B0604020202090204" pitchFamily="34" charset="0"/>
                <a:cs typeface="Arial" panose="020B0604020202090204" pitchFamily="34" charset="0"/>
                <a:sym typeface="Helvetica Neue Medium" panose="02000503000000020004"/>
              </a:rPr>
              <a:t>10</a:t>
            </a:r>
            <a:r>
              <a:rPr lang="zh-CN" altLang="en-US" sz="2000" dirty="0">
                <a:solidFill>
                  <a:schemeClr val="tx1">
                    <a:lumMod val="75000"/>
                    <a:lumOff val="25000"/>
                  </a:schemeClr>
                </a:solidFill>
                <a:latin typeface="Arial" panose="020B0604020202090204" pitchFamily="34" charset="0"/>
                <a:cs typeface="Arial" panose="020B0604020202090204" pitchFamily="34" charset="0"/>
                <a:sym typeface="Helvetica Neue Medium" panose="02000503000000020004"/>
              </a:rPr>
              <a:t>mm，产品与相机方向平行</a:t>
            </a:r>
            <a:endPar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宋体" panose="02010600030101010101" pitchFamily="2" charset="-122"/>
              <a:cs typeface="Arial" panose="020B0604020202090204" pitchFamily="34" charset="0"/>
              <a:sym typeface="Helvetica Neue Medium" panose="02000503000000020004"/>
            </a:endParaRPr>
          </a:p>
        </p:txBody>
      </p:sp>
      <p:cxnSp>
        <p:nvCxnSpPr>
          <p:cNvPr id="2" name="直接箭头连接符 1"/>
          <p:cNvCxnSpPr/>
          <p:nvPr/>
        </p:nvCxnSpPr>
        <p:spPr>
          <a:xfrm>
            <a:off x="3173730" y="2737485"/>
            <a:ext cx="0" cy="1810385"/>
          </a:xfrm>
          <a:prstGeom prst="straightConnector1">
            <a:avLst/>
          </a:prstGeom>
          <a:noFill/>
          <a:ln w="25400" cap="flat">
            <a:solidFill>
              <a:schemeClr val="accent1"/>
            </a:solidFill>
            <a:prstDash val="solid"/>
            <a:round/>
            <a:headEnd type="arrow"/>
            <a:tailEnd type="arrow"/>
          </a:ln>
        </p:spPr>
        <p:style>
          <a:lnRef idx="0">
            <a:srgbClr val="FFFFFF"/>
          </a:lnRef>
          <a:fillRef idx="0">
            <a:srgbClr val="FFFFFF"/>
          </a:fillRef>
          <a:effectRef idx="0">
            <a:srgbClr val="FFFFFF"/>
          </a:effectRef>
          <a:fontRef idx="none"/>
        </p:style>
      </p:cxnSp>
      <p:sp>
        <p:nvSpPr>
          <p:cNvPr id="8" name="文本框 7"/>
          <p:cNvSpPr txBox="1"/>
          <p:nvPr/>
        </p:nvSpPr>
        <p:spPr>
          <a:xfrm>
            <a:off x="3285490" y="3027363"/>
            <a:ext cx="75120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WD</a:t>
            </a:r>
          </a:p>
        </p:txBody>
      </p:sp>
      <p:sp>
        <p:nvSpPr>
          <p:cNvPr id="13" name="文本框 12"/>
          <p:cNvSpPr txBox="1"/>
          <p:nvPr/>
        </p:nvSpPr>
        <p:spPr>
          <a:xfrm>
            <a:off x="4036695" y="4578985"/>
            <a:ext cx="129603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产品</a:t>
            </a:r>
          </a:p>
        </p:txBody>
      </p:sp>
      <p:grpSp>
        <p:nvGrpSpPr>
          <p:cNvPr id="14" name="组合 13">
            <a:extLst>
              <a:ext uri="{FF2B5EF4-FFF2-40B4-BE49-F238E27FC236}">
                <a16:creationId xmlns:a16="http://schemas.microsoft.com/office/drawing/2014/main" id="{8B2EE3AB-84AE-43AA-803C-02DE23F59E14}"/>
              </a:ext>
            </a:extLst>
          </p:cNvPr>
          <p:cNvGrpSpPr/>
          <p:nvPr/>
        </p:nvGrpSpPr>
        <p:grpSpPr>
          <a:xfrm rot="17340000">
            <a:off x="2661602" y="1830705"/>
            <a:ext cx="1024255" cy="555625"/>
            <a:chOff x="5258" y="2913"/>
            <a:chExt cx="1613" cy="875"/>
          </a:xfrm>
        </p:grpSpPr>
        <p:pic>
          <p:nvPicPr>
            <p:cNvPr id="15" name="图片 14">
              <a:extLst>
                <a:ext uri="{FF2B5EF4-FFF2-40B4-BE49-F238E27FC236}">
                  <a16:creationId xmlns:a16="http://schemas.microsoft.com/office/drawing/2014/main" id="{D46C2B20-370F-476E-9AD6-FFA4B4B9D29A}"/>
                </a:ext>
              </a:extLst>
            </p:cNvPr>
            <p:cNvPicPr>
              <a:picLocks noChangeAspect="1"/>
            </p:cNvPicPr>
            <p:nvPr/>
          </p:nvPicPr>
          <p:blipFill>
            <a:blip r:embed="rId4"/>
            <a:stretch>
              <a:fillRect/>
            </a:stretch>
          </p:blipFill>
          <p:spPr>
            <a:xfrm rot="4260000">
              <a:off x="6102" y="2746"/>
              <a:ext cx="601" cy="936"/>
            </a:xfrm>
            <a:prstGeom prst="rect">
              <a:avLst/>
            </a:prstGeom>
          </p:spPr>
        </p:pic>
        <p:pic>
          <p:nvPicPr>
            <p:cNvPr id="16" name="图片 15">
              <a:extLst>
                <a:ext uri="{FF2B5EF4-FFF2-40B4-BE49-F238E27FC236}">
                  <a16:creationId xmlns:a16="http://schemas.microsoft.com/office/drawing/2014/main" id="{1A3C65E9-78E4-4ADD-BDF6-BFCC88A8A28C}"/>
                </a:ext>
              </a:extLst>
            </p:cNvPr>
            <p:cNvPicPr>
              <a:picLocks noChangeAspect="1"/>
            </p:cNvPicPr>
            <p:nvPr/>
          </p:nvPicPr>
          <p:blipFill>
            <a:blip r:embed="rId5"/>
            <a:stretch>
              <a:fillRect/>
            </a:stretch>
          </p:blipFill>
          <p:spPr>
            <a:xfrm rot="42000000">
              <a:off x="5258" y="3184"/>
              <a:ext cx="764" cy="604"/>
            </a:xfrm>
            <a:prstGeom prst="rect">
              <a:avLst/>
            </a:prstGeom>
          </p:spPr>
        </p:pic>
      </p:grpSp>
      <p:pic>
        <p:nvPicPr>
          <p:cNvPr id="10" name="图片 9">
            <a:extLst>
              <a:ext uri="{FF2B5EF4-FFF2-40B4-BE49-F238E27FC236}">
                <a16:creationId xmlns:a16="http://schemas.microsoft.com/office/drawing/2014/main" id="{31559898-11E1-4F4A-9374-30E0E22D97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5782" y="4572947"/>
            <a:ext cx="2065170" cy="2031437"/>
          </a:xfrm>
          <a:prstGeom prst="rect">
            <a:avLst/>
          </a:prstGeom>
        </p:spPr>
      </p:pic>
    </p:spTree>
    <p:extLst>
      <p:ext uri="{BB962C8B-B14F-4D97-AF65-F5344CB8AC3E}">
        <p14:creationId xmlns:p14="http://schemas.microsoft.com/office/powerpoint/2010/main" val="258169282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光学方案</a:t>
            </a:r>
            <a:r>
              <a:rPr lang="en-US" altLang="zh-CN" dirty="0"/>
              <a:t>-</a:t>
            </a:r>
            <a:r>
              <a:rPr lang="zh-CN" altLang="en-US" dirty="0"/>
              <a:t>结构示意（陶瓷体低面检测工位）</a:t>
            </a:r>
          </a:p>
        </p:txBody>
      </p:sp>
      <p:graphicFrame>
        <p:nvGraphicFramePr>
          <p:cNvPr id="4" name="表格 3"/>
          <p:cNvGraphicFramePr>
            <a:graphicFrameLocks noGrp="1"/>
          </p:cNvGraphicFramePr>
          <p:nvPr>
            <p:custDataLst>
              <p:tags r:id="rId1"/>
            </p:custDataLst>
          </p:nvPr>
        </p:nvGraphicFramePr>
        <p:xfrm>
          <a:off x="6497012" y="676392"/>
          <a:ext cx="4846568" cy="3709912"/>
        </p:xfrm>
        <a:graphic>
          <a:graphicData uri="http://schemas.openxmlformats.org/drawingml/2006/table">
            <a:tbl>
              <a:tblPr/>
              <a:tblGrid>
                <a:gridCol w="1273810">
                  <a:extLst>
                    <a:ext uri="{9D8B030D-6E8A-4147-A177-3AD203B41FA5}">
                      <a16:colId xmlns:a16="http://schemas.microsoft.com/office/drawing/2014/main" val="20000"/>
                    </a:ext>
                  </a:extLst>
                </a:gridCol>
                <a:gridCol w="1433195">
                  <a:extLst>
                    <a:ext uri="{9D8B030D-6E8A-4147-A177-3AD203B41FA5}">
                      <a16:colId xmlns:a16="http://schemas.microsoft.com/office/drawing/2014/main" val="20001"/>
                    </a:ext>
                  </a:extLst>
                </a:gridCol>
                <a:gridCol w="2139563">
                  <a:extLst>
                    <a:ext uri="{9D8B030D-6E8A-4147-A177-3AD203B41FA5}">
                      <a16:colId xmlns:a16="http://schemas.microsoft.com/office/drawing/2014/main" val="20002"/>
                    </a:ext>
                  </a:extLst>
                </a:gridCol>
              </a:tblGrid>
              <a:tr h="541655">
                <a:tc gridSpan="3">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FFFF"/>
                          </a:solidFill>
                          <a:effectLst/>
                          <a:latin typeface="等线" panose="02010600030101010101" pitchFamily="2" charset="-122"/>
                          <a:ea typeface="等线" panose="02010600030101010101" pitchFamily="2" charset="-122"/>
                        </a:rPr>
                        <a:t>硬件说明</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57503">
                <a:tc>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品名</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型号</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参数</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extLst>
                  <a:ext uri="{0D108BD9-81ED-4DB2-BD59-A6C34878D82A}">
                    <a16:rowId xmlns:a16="http://schemas.microsoft.com/office/drawing/2014/main" val="10001"/>
                  </a:ext>
                </a:extLst>
              </a:tr>
              <a:tr h="392140">
                <a:tc rowSpan="3">
                  <a:txBody>
                    <a:bodyPr/>
                    <a:lstStyle>
                      <a:lvl1pPr>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相机</a:t>
                      </a:r>
                      <a:endParaRPr kumimoji="0" lang="en-US" altLang="zh-CN"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lvl1pPr marL="133350">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133350" marR="0" lvl="0" indent="0" algn="ctr" defTabSz="914400" rtl="0" eaLnBrk="1" fontAlgn="ctr" latinLnBrk="0" hangingPunct="1">
                        <a:lnSpc>
                          <a:spcPct val="15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面阵相机</a:t>
                      </a:r>
                    </a:p>
                  </a:txBody>
                  <a:tcPr marL="51435" marR="5143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200M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2"/>
                  </a:ext>
                </a:extLst>
              </a:tr>
              <a:tr h="392140">
                <a:tc vMerge="1">
                  <a:txBody>
                    <a:bodyPr/>
                    <a:lstStyle/>
                    <a:p>
                      <a:endParaRPr lang="zh-CN"/>
                    </a:p>
                  </a:txBody>
                  <a:tcPr/>
                </a:tc>
                <a:tc>
                  <a:txBody>
                    <a:bodyPr/>
                    <a:lstStyle>
                      <a:lvl1pPr marL="133350">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133350" marR="0" lvl="0" indent="0" algn="ctr" defTabSz="914400" rtl="0" eaLnBrk="1" fontAlgn="ctr" latinLnBrk="0" hangingPunct="1">
                        <a:lnSpc>
                          <a:spcPct val="15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分辨率 </a:t>
                      </a:r>
                    </a:p>
                  </a:txBody>
                  <a:tcPr marL="51435" marR="5143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p>
                      <a:pPr algn="ctr" rtl="0"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5472*3648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extLst>
                  <a:ext uri="{0D108BD9-81ED-4DB2-BD59-A6C34878D82A}">
                    <a16:rowId xmlns:a16="http://schemas.microsoft.com/office/drawing/2014/main" val="10003"/>
                  </a:ext>
                </a:extLst>
              </a:tr>
              <a:tr h="392430">
                <a:tc vMerge="1">
                  <a:txBody>
                    <a:bodyPr/>
                    <a:lstStyle/>
                    <a:p>
                      <a:endParaRPr lang="zh-CN"/>
                    </a:p>
                  </a:txBody>
                  <a:tcPr>
                    <a:lnT w="12700" cap="flat" cmpd="sng" algn="ctr">
                      <a:solidFill>
                        <a:schemeClr val="bg1"/>
                      </a:solidFill>
                      <a:prstDash val="solid"/>
                      <a:round/>
                      <a:headEnd type="none" w="med" len="med"/>
                      <a:tailEnd type="none" w="med" len="med"/>
                    </a:lnT>
                  </a:tcPr>
                </a:tc>
                <a:tc>
                  <a:txBody>
                    <a:bodyPr/>
                    <a:lstStyle>
                      <a:lvl1pPr marL="133350">
                        <a:spcBef>
                          <a:spcPct val="20000"/>
                        </a:spcBef>
                        <a:buClr>
                          <a:schemeClr val="accent1"/>
                        </a:buClr>
                        <a:buFont typeface="Wingdings" panose="05000000000000000000" pitchFamily="2" charset="2"/>
                        <a:defRPr>
                          <a:solidFill>
                            <a:schemeClr val="tx1"/>
                          </a:solidFill>
                          <a:latin typeface="Arial" panose="020B060402020209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9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sz="1400">
                          <a:solidFill>
                            <a:schemeClr val="tx1"/>
                          </a:solidFill>
                          <a:latin typeface="Arial" panose="020B060402020209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sz="1200">
                          <a:solidFill>
                            <a:schemeClr val="tx1"/>
                          </a:solidFill>
                          <a:latin typeface="Arial" panose="020B0604020202090204" pitchFamily="34" charset="0"/>
                          <a:ea typeface="华文细黑" panose="02010600040101010101" pitchFamily="2" charset="-122"/>
                        </a:defRPr>
                      </a:lvl4pPr>
                      <a:lvl5pPr marL="2057400" indent="-228600">
                        <a:spcBef>
                          <a:spcPct val="20000"/>
                        </a:spcBef>
                        <a:defRPr>
                          <a:solidFill>
                            <a:schemeClr val="tx1"/>
                          </a:solidFill>
                          <a:latin typeface="Arial" panose="020B0604020202090204" pitchFamily="34" charset="0"/>
                          <a:ea typeface="华文细黑" panose="02010600040101010101" pitchFamily="2" charset="-122"/>
                        </a:defRPr>
                      </a:lvl5pPr>
                      <a:lvl6pPr marL="25146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6pPr>
                      <a:lvl7pPr marL="29718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7pPr>
                      <a:lvl8pPr marL="34290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8pPr>
                      <a:lvl9pPr marL="3886200" indent="-228600" eaLnBrk="0" fontAlgn="base" hangingPunct="0">
                        <a:spcBef>
                          <a:spcPct val="20000"/>
                        </a:spcBef>
                        <a:spcAft>
                          <a:spcPct val="0"/>
                        </a:spcAft>
                        <a:defRPr>
                          <a:solidFill>
                            <a:schemeClr val="tx1"/>
                          </a:solidFill>
                          <a:latin typeface="Arial" panose="020B0604020202090204" pitchFamily="34" charset="0"/>
                          <a:ea typeface="华文细黑" panose="02010600040101010101" pitchFamily="2" charset="-122"/>
                        </a:defRPr>
                      </a:lvl9pPr>
                    </a:lstStyle>
                    <a:p>
                      <a:pPr marL="133350" marR="0" lvl="0" indent="0" algn="ctr" defTabSz="914400" rtl="0" eaLnBrk="1" fontAlgn="ctr" latinLnBrk="0" hangingPunct="1">
                        <a:lnSpc>
                          <a:spcPct val="15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输出接口 </a:t>
                      </a:r>
                    </a:p>
                  </a:txBody>
                  <a:tcPr marL="51435" marR="51435" marT="0" marB="0" anchor="ctr" horzOverflow="overflow">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GigE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BE9"/>
                    </a:solidFill>
                  </a:tcPr>
                </a:tc>
                <a:extLst>
                  <a:ext uri="{0D108BD9-81ED-4DB2-BD59-A6C34878D82A}">
                    <a16:rowId xmlns:a16="http://schemas.microsoft.com/office/drawing/2014/main" val="10004"/>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视野大小</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26mm*18mm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5"/>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成像精度</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algn="ctr" rtl="0" fontAlgn="ctr"/>
                      <a:r>
                        <a:rPr lang="en-US" sz="1600" b="0" i="0" u="none" strike="noStrike" dirty="0">
                          <a:solidFill>
                            <a:srgbClr val="000000"/>
                          </a:solidFill>
                          <a:effectLst/>
                          <a:latin typeface="等线" panose="02010600030101010101" pitchFamily="2" charset="-122"/>
                          <a:ea typeface="等线" panose="02010600030101010101" pitchFamily="2" charset="-122"/>
                        </a:rPr>
                        <a:t>5um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6"/>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镜头</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FA</a:t>
                      </a:r>
                      <a:endPar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75mm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7"/>
                  </a:ext>
                </a:extLst>
              </a:tr>
              <a:tr h="4085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光源</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开口平行背光</a:t>
                      </a:r>
                    </a:p>
                  </a:txBody>
                  <a:tcPr marL="68580" marR="68580" marT="34293" marB="3429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1</a:t>
                      </a:r>
                      <a:r>
                        <a:rPr kumimoji="0" lang="zh-CN" altLang="en-US" sz="16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个</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EF4"/>
                    </a:solidFill>
                  </a:tcPr>
                </a:tc>
                <a:extLst>
                  <a:ext uri="{0D108BD9-81ED-4DB2-BD59-A6C34878D82A}">
                    <a16:rowId xmlns:a16="http://schemas.microsoft.com/office/drawing/2014/main" val="10008"/>
                  </a:ext>
                </a:extLst>
              </a:tr>
            </a:tbl>
          </a:graphicData>
        </a:graphic>
      </p:graphicFrame>
      <p:cxnSp>
        <p:nvCxnSpPr>
          <p:cNvPr id="6" name="直接连接符 5"/>
          <p:cNvCxnSpPr/>
          <p:nvPr/>
        </p:nvCxnSpPr>
        <p:spPr>
          <a:xfrm>
            <a:off x="6096000" y="675978"/>
            <a:ext cx="95075" cy="5624154"/>
          </a:xfrm>
          <a:prstGeom prst="line">
            <a:avLst/>
          </a:prstGeom>
          <a:noFill/>
          <a:ln w="25400" cap="flat">
            <a:solidFill>
              <a:schemeClr val="accent1"/>
            </a:solidFill>
            <a:prstDash val="solid"/>
            <a:round/>
          </a:ln>
        </p:spPr>
        <p:style>
          <a:lnRef idx="0">
            <a:srgbClr val="FFFFFF"/>
          </a:lnRef>
          <a:fillRef idx="0">
            <a:srgbClr val="FFFFFF"/>
          </a:fillRef>
          <a:effectRef idx="0">
            <a:srgbClr val="FFFFFF"/>
          </a:effectRef>
          <a:fontRef idx="none"/>
        </p:style>
      </p:cxnSp>
      <p:sp>
        <p:nvSpPr>
          <p:cNvPr id="5" name="文本框 4"/>
          <p:cNvSpPr txBox="1"/>
          <p:nvPr/>
        </p:nvSpPr>
        <p:spPr>
          <a:xfrm>
            <a:off x="346710" y="5284153"/>
            <a:ext cx="584454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342900" marR="0" indent="-342900" algn="l" defTabSz="1100455"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工作距离：</a:t>
            </a:r>
            <a:r>
              <a:rPr lang="en-US" altLang="zh-CN" sz="2000" dirty="0">
                <a:solidFill>
                  <a:schemeClr val="tx1">
                    <a:lumMod val="75000"/>
                    <a:lumOff val="25000"/>
                  </a:schemeClr>
                </a:solidFill>
                <a:latin typeface="Arial" panose="020B0604020202090204" pitchFamily="34" charset="0"/>
                <a:cs typeface="Arial" panose="020B0604020202090204" pitchFamily="34" charset="0"/>
              </a:rPr>
              <a:t>150</a:t>
            </a: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a:t>
            </a:r>
            <a:r>
              <a:rPr kumimoji="0" lang="en-US" altLang="zh-CN"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30</a:t>
            </a: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mm，光源距离</a:t>
            </a:r>
            <a:r>
              <a:rPr lang="zh-CN" altLang="en-US" sz="2000" dirty="0">
                <a:solidFill>
                  <a:schemeClr val="tx1">
                    <a:lumMod val="75000"/>
                    <a:lumOff val="25000"/>
                  </a:schemeClr>
                </a:solidFill>
                <a:latin typeface="Arial" panose="020B0604020202090204" pitchFamily="34" charset="0"/>
                <a:cs typeface="Arial" panose="020B0604020202090204" pitchFamily="34" charset="0"/>
              </a:rPr>
              <a:t>镜头</a:t>
            </a:r>
            <a:r>
              <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距离</a:t>
            </a:r>
            <a:r>
              <a:rPr lang="en-US" altLang="zh-CN" sz="2000" dirty="0">
                <a:solidFill>
                  <a:schemeClr val="tx1">
                    <a:lumMod val="75000"/>
                    <a:lumOff val="25000"/>
                  </a:schemeClr>
                </a:solidFill>
                <a:latin typeface="Arial" panose="020B0604020202090204" pitchFamily="34" charset="0"/>
                <a:cs typeface="Arial" panose="020B0604020202090204" pitchFamily="34" charset="0"/>
              </a:rPr>
              <a:t>1</a:t>
            </a:r>
            <a:r>
              <a:rPr kumimoji="0" lang="en-US" altLang="zh-CN"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Helvetica Neue Medium" panose="02000503000000020004"/>
                <a:cs typeface="Arial" panose="020B0604020202090204" pitchFamily="34" charset="0"/>
                <a:sym typeface="Helvetica Neue Medium" panose="02000503000000020004"/>
              </a:rPr>
              <a:t>0</a:t>
            </a:r>
            <a:r>
              <a:rPr lang="zh-CN" altLang="en-US" sz="2000" dirty="0">
                <a:solidFill>
                  <a:schemeClr val="tx1">
                    <a:lumMod val="75000"/>
                    <a:lumOff val="25000"/>
                  </a:schemeClr>
                </a:solidFill>
                <a:latin typeface="Arial" panose="020B0604020202090204" pitchFamily="34" charset="0"/>
                <a:cs typeface="Arial" panose="020B0604020202090204" pitchFamily="34" charset="0"/>
                <a:sym typeface="Helvetica Neue Medium" panose="02000503000000020004"/>
              </a:rPr>
              <a:t>±</a:t>
            </a:r>
            <a:r>
              <a:rPr lang="en-US" altLang="zh-CN" sz="2000" dirty="0">
                <a:solidFill>
                  <a:schemeClr val="tx1">
                    <a:lumMod val="75000"/>
                    <a:lumOff val="25000"/>
                  </a:schemeClr>
                </a:solidFill>
                <a:latin typeface="Arial" panose="020B0604020202090204" pitchFamily="34" charset="0"/>
                <a:cs typeface="Arial" panose="020B0604020202090204" pitchFamily="34" charset="0"/>
                <a:sym typeface="Helvetica Neue Medium" panose="02000503000000020004"/>
              </a:rPr>
              <a:t>10</a:t>
            </a:r>
            <a:r>
              <a:rPr lang="zh-CN" altLang="en-US" sz="2000" dirty="0">
                <a:solidFill>
                  <a:schemeClr val="tx1">
                    <a:lumMod val="75000"/>
                    <a:lumOff val="25000"/>
                  </a:schemeClr>
                </a:solidFill>
                <a:latin typeface="Arial" panose="020B0604020202090204" pitchFamily="34" charset="0"/>
                <a:cs typeface="Arial" panose="020B0604020202090204" pitchFamily="34" charset="0"/>
                <a:sym typeface="Helvetica Neue Medium" panose="02000503000000020004"/>
              </a:rPr>
              <a:t>mm，产品与相机方向平行</a:t>
            </a:r>
            <a:endParaRPr kumimoji="0" lang="zh-CN" altLang="en-US" sz="2000" b="0" i="0" u="none" strike="noStrike" cap="none" spc="0" normalizeH="0" baseline="0" dirty="0">
              <a:ln>
                <a:noFill/>
              </a:ln>
              <a:solidFill>
                <a:schemeClr val="tx1">
                  <a:lumMod val="75000"/>
                  <a:lumOff val="25000"/>
                </a:schemeClr>
              </a:solidFill>
              <a:effectLst/>
              <a:uFillTx/>
              <a:latin typeface="Arial" panose="020B0604020202090204" pitchFamily="34" charset="0"/>
              <a:ea typeface="宋体" panose="02010600030101010101" pitchFamily="2" charset="-122"/>
              <a:cs typeface="Arial" panose="020B0604020202090204" pitchFamily="34" charset="0"/>
              <a:sym typeface="Helvetica Neue Medium" panose="02000503000000020004"/>
            </a:endParaRPr>
          </a:p>
        </p:txBody>
      </p:sp>
      <p:sp>
        <p:nvSpPr>
          <p:cNvPr id="13" name="文本框 12"/>
          <p:cNvSpPr txBox="1"/>
          <p:nvPr/>
        </p:nvSpPr>
        <p:spPr>
          <a:xfrm>
            <a:off x="3936679" y="1907209"/>
            <a:ext cx="129603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产品</a:t>
            </a:r>
          </a:p>
        </p:txBody>
      </p:sp>
      <p:grpSp>
        <p:nvGrpSpPr>
          <p:cNvPr id="9" name="组合 8">
            <a:extLst>
              <a:ext uri="{FF2B5EF4-FFF2-40B4-BE49-F238E27FC236}">
                <a16:creationId xmlns:a16="http://schemas.microsoft.com/office/drawing/2014/main" id="{39771C12-0C71-45C5-8FF8-F76BD0C87937}"/>
              </a:ext>
            </a:extLst>
          </p:cNvPr>
          <p:cNvGrpSpPr/>
          <p:nvPr/>
        </p:nvGrpSpPr>
        <p:grpSpPr>
          <a:xfrm rot="10800000">
            <a:off x="2015961" y="1596390"/>
            <a:ext cx="2295845" cy="3588408"/>
            <a:chOff x="2015961" y="1596390"/>
            <a:chExt cx="2295845" cy="3588408"/>
          </a:xfrm>
        </p:grpSpPr>
        <p:pic>
          <p:nvPicPr>
            <p:cNvPr id="17" name="图片 16">
              <a:extLst>
                <a:ext uri="{FF2B5EF4-FFF2-40B4-BE49-F238E27FC236}">
                  <a16:creationId xmlns:a16="http://schemas.microsoft.com/office/drawing/2014/main" id="{0209D357-1BE2-4E0E-8C06-EE40C915C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015961" y="2554268"/>
              <a:ext cx="2295845" cy="676369"/>
            </a:xfrm>
            <a:prstGeom prst="rect">
              <a:avLst/>
            </a:prstGeom>
          </p:spPr>
        </p:pic>
        <p:sp>
          <p:nvSpPr>
            <p:cNvPr id="7" name="矩形: 圆角 6"/>
            <p:cNvSpPr/>
            <p:nvPr/>
          </p:nvSpPr>
          <p:spPr>
            <a:xfrm rot="16200000" flipV="1">
              <a:off x="2864075" y="4789416"/>
              <a:ext cx="597881" cy="19288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箭头连接符 1"/>
            <p:cNvCxnSpPr/>
            <p:nvPr/>
          </p:nvCxnSpPr>
          <p:spPr>
            <a:xfrm>
              <a:off x="3173730" y="2737485"/>
              <a:ext cx="0" cy="1810385"/>
            </a:xfrm>
            <a:prstGeom prst="straightConnector1">
              <a:avLst/>
            </a:prstGeom>
            <a:noFill/>
            <a:ln w="25400" cap="flat">
              <a:solidFill>
                <a:schemeClr val="accent1"/>
              </a:solidFill>
              <a:prstDash val="solid"/>
              <a:round/>
              <a:headEnd type="arrow"/>
              <a:tailEnd type="arrow"/>
            </a:ln>
          </p:spPr>
          <p:style>
            <a:lnRef idx="0">
              <a:srgbClr val="FFFFFF"/>
            </a:lnRef>
            <a:fillRef idx="0">
              <a:srgbClr val="FFFFFF"/>
            </a:fillRef>
            <a:effectRef idx="0">
              <a:srgbClr val="FFFFFF"/>
            </a:effectRef>
            <a:fontRef idx="none"/>
          </p:style>
        </p:cxnSp>
        <p:sp>
          <p:nvSpPr>
            <p:cNvPr id="8" name="文本框 7"/>
            <p:cNvSpPr txBox="1"/>
            <p:nvPr/>
          </p:nvSpPr>
          <p:spPr>
            <a:xfrm>
              <a:off x="3285490" y="3027363"/>
              <a:ext cx="75120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n-lt"/>
                  <a:ea typeface="Helvetica Neue Medium" panose="02000503000000020004"/>
                  <a:cs typeface="+mn-lt"/>
                  <a:sym typeface="Helvetica Neue Medium" panose="02000503000000020004"/>
                </a:rPr>
                <a:t>WD</a:t>
              </a:r>
            </a:p>
          </p:txBody>
        </p:sp>
        <p:grpSp>
          <p:nvGrpSpPr>
            <p:cNvPr id="14" name="组合 13">
              <a:extLst>
                <a:ext uri="{FF2B5EF4-FFF2-40B4-BE49-F238E27FC236}">
                  <a16:creationId xmlns:a16="http://schemas.microsoft.com/office/drawing/2014/main" id="{8B2EE3AB-84AE-43AA-803C-02DE23F59E14}"/>
                </a:ext>
              </a:extLst>
            </p:cNvPr>
            <p:cNvGrpSpPr/>
            <p:nvPr/>
          </p:nvGrpSpPr>
          <p:grpSpPr>
            <a:xfrm rot="17340000">
              <a:off x="2661602" y="1830705"/>
              <a:ext cx="1024255" cy="555625"/>
              <a:chOff x="5258" y="2913"/>
              <a:chExt cx="1613" cy="875"/>
            </a:xfrm>
          </p:grpSpPr>
          <p:pic>
            <p:nvPicPr>
              <p:cNvPr id="15" name="图片 14">
                <a:extLst>
                  <a:ext uri="{FF2B5EF4-FFF2-40B4-BE49-F238E27FC236}">
                    <a16:creationId xmlns:a16="http://schemas.microsoft.com/office/drawing/2014/main" id="{D46C2B20-370F-476E-9AD6-FFA4B4B9D29A}"/>
                  </a:ext>
                </a:extLst>
              </p:cNvPr>
              <p:cNvPicPr>
                <a:picLocks noChangeAspect="1"/>
              </p:cNvPicPr>
              <p:nvPr/>
            </p:nvPicPr>
            <p:blipFill>
              <a:blip r:embed="rId4"/>
              <a:stretch>
                <a:fillRect/>
              </a:stretch>
            </p:blipFill>
            <p:spPr>
              <a:xfrm rot="4260000">
                <a:off x="6102" y="2746"/>
                <a:ext cx="601" cy="936"/>
              </a:xfrm>
              <a:prstGeom prst="rect">
                <a:avLst/>
              </a:prstGeom>
            </p:spPr>
          </p:pic>
          <p:pic>
            <p:nvPicPr>
              <p:cNvPr id="16" name="图片 15">
                <a:extLst>
                  <a:ext uri="{FF2B5EF4-FFF2-40B4-BE49-F238E27FC236}">
                    <a16:creationId xmlns:a16="http://schemas.microsoft.com/office/drawing/2014/main" id="{1A3C65E9-78E4-4ADD-BDF6-BFCC88A8A28C}"/>
                  </a:ext>
                </a:extLst>
              </p:cNvPr>
              <p:cNvPicPr>
                <a:picLocks noChangeAspect="1"/>
              </p:cNvPicPr>
              <p:nvPr/>
            </p:nvPicPr>
            <p:blipFill>
              <a:blip r:embed="rId5"/>
              <a:stretch>
                <a:fillRect/>
              </a:stretch>
            </p:blipFill>
            <p:spPr>
              <a:xfrm rot="42000000">
                <a:off x="5258" y="3184"/>
                <a:ext cx="764" cy="604"/>
              </a:xfrm>
              <a:prstGeom prst="rect">
                <a:avLst/>
              </a:prstGeom>
            </p:spPr>
          </p:pic>
        </p:grpSp>
      </p:grpSp>
      <p:pic>
        <p:nvPicPr>
          <p:cNvPr id="12" name="图片 11">
            <a:extLst>
              <a:ext uri="{FF2B5EF4-FFF2-40B4-BE49-F238E27FC236}">
                <a16:creationId xmlns:a16="http://schemas.microsoft.com/office/drawing/2014/main" id="{56D8E589-8338-4068-A3B3-C7E77987B2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9755" y="4606647"/>
            <a:ext cx="1447031" cy="1590670"/>
          </a:xfrm>
          <a:prstGeom prst="rect">
            <a:avLst/>
          </a:prstGeom>
        </p:spPr>
      </p:pic>
    </p:spTree>
    <p:extLst>
      <p:ext uri="{BB962C8B-B14F-4D97-AF65-F5344CB8AC3E}">
        <p14:creationId xmlns:p14="http://schemas.microsoft.com/office/powerpoint/2010/main" val="219839198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534750" y="270999"/>
            <a:ext cx="9058943" cy="410633"/>
          </a:xfrm>
          <a:prstGeom prst="rect">
            <a:avLst/>
          </a:prstGeom>
          <a:ln w="12700">
            <a:miter lim="400000"/>
          </a:ln>
        </p:spPr>
        <p:txBody>
          <a:bodyPr lIns="50800" tIns="50800" rIns="50800" bIns="50800" anchor="ctr">
            <a:noAutofit/>
          </a:bodyPr>
          <a:lstStyle>
            <a:lvl1pPr marL="0" marR="0" indent="0" algn="l" defTabSz="413385" rtl="0" latinLnBrk="0">
              <a:lnSpc>
                <a:spcPct val="100000"/>
              </a:lnSpc>
              <a:spcBef>
                <a:spcPct val="0"/>
              </a:spcBef>
              <a:spcAft>
                <a:spcPts val="0"/>
              </a:spcAft>
              <a:buClrTx/>
              <a:buSzTx/>
              <a:buFontTx/>
              <a:buNone/>
              <a:defRPr sz="2400" b="0" i="0" u="none" strike="noStrike" cap="none" spc="0" baseline="0">
                <a:ln>
                  <a:noFill/>
                </a:ln>
                <a:solidFill>
                  <a:schemeClr val="tx1">
                    <a:lumMod val="75000"/>
                    <a:lumOff val="25000"/>
                  </a:schemeClr>
                </a:solidFill>
                <a:uFillTx/>
                <a:latin typeface="苹方 粗体" panose="020B0600000000000000" pitchFamily="34" charset="-122"/>
                <a:ea typeface="苹方 粗体" panose="020B0600000000000000" pitchFamily="34" charset="-122"/>
                <a:cs typeface="苹方 粗体" panose="020B0600000000000000" pitchFamily="34" charset="-122"/>
                <a:sym typeface="Helvetica Neue Medium" panose="02000503000000020004"/>
              </a:defRPr>
            </a:lvl1pPr>
            <a:lvl2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1100455" rtl="0" latinLnBrk="0">
              <a:lnSpc>
                <a:spcPct val="100000"/>
              </a:lnSpc>
              <a:spcBef>
                <a:spcPts val="0"/>
              </a:spcBef>
              <a:spcAft>
                <a:spcPts val="0"/>
              </a:spcAft>
              <a:buClrTx/>
              <a:buSzTx/>
              <a:buFontTx/>
              <a:buNone/>
              <a:defRPr sz="14935"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等线" panose="02010600030101010101" pitchFamily="2" charset="-122"/>
                <a:ea typeface="等线" panose="02010600030101010101" pitchFamily="2" charset="-122"/>
              </a:rPr>
              <a:t>图像效果</a:t>
            </a:r>
            <a:endParaRPr lang="en-US" altLang="zh-CN" dirty="0">
              <a:latin typeface="等线" panose="02010600030101010101" pitchFamily="2" charset="-122"/>
              <a:ea typeface="等线" panose="02010600030101010101" pitchFamily="2" charset="-122"/>
            </a:endParaRPr>
          </a:p>
        </p:txBody>
      </p:sp>
      <p:sp>
        <p:nvSpPr>
          <p:cNvPr id="24" name="文本框 23"/>
          <p:cNvSpPr txBox="1"/>
          <p:nvPr/>
        </p:nvSpPr>
        <p:spPr>
          <a:xfrm>
            <a:off x="619125" y="867410"/>
            <a:ext cx="3251200"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缺陷特征：红点</a:t>
            </a:r>
          </a:p>
        </p:txBody>
      </p:sp>
      <p:pic>
        <p:nvPicPr>
          <p:cNvPr id="4" name="图片 3">
            <a:extLst>
              <a:ext uri="{FF2B5EF4-FFF2-40B4-BE49-F238E27FC236}">
                <a16:creationId xmlns:a16="http://schemas.microsoft.com/office/drawing/2014/main" id="{06B31367-666B-4BA8-B4EC-8B94ED57C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6" y="1671638"/>
            <a:ext cx="6131998" cy="2872102"/>
          </a:xfrm>
          <a:prstGeom prst="rect">
            <a:avLst/>
          </a:prstGeom>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09cd0578-f5d0-4a18-9b7a-e890830f8b2d}"/>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09cd0578-f5d0-4a18-9b7a-e890830f8b2d}"/>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9cd0578-f5d0-4a18-9b7a-e890830f8b2d}"/>
</p:tagLst>
</file>

<file path=ppt/theme/theme1.xml><?xml version="1.0" encoding="utf-8"?>
<a:theme xmlns:a="http://schemas.openxmlformats.org/drawingml/2006/main" name="1_White">
  <a:themeElements>
    <a:clrScheme name="自定义 1">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思谋">
      <a:majorFont>
        <a:latin typeface="Arial"/>
        <a:ea typeface="微软雅黑"/>
        <a:cs typeface="Helvetica"/>
      </a:majorFont>
      <a:minorFont>
        <a:latin typeface="Arial"/>
        <a:ea typeface="微软雅黑"/>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821</Words>
  <Application>Microsoft Office PowerPoint</Application>
  <PresentationFormat>宽屏</PresentationFormat>
  <Paragraphs>174</Paragraphs>
  <Slides>20</Slides>
  <Notes>14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Helvetica Light</vt:lpstr>
      <vt:lpstr>Helvetica Neue</vt:lpstr>
      <vt:lpstr>Helvetica Neue Medium</vt:lpstr>
      <vt:lpstr>等线</vt:lpstr>
      <vt:lpstr>苹方 常规</vt:lpstr>
      <vt:lpstr>苹方 粗体</vt:lpstr>
      <vt:lpstr>苹方 中等</vt:lpstr>
      <vt:lpstr>微软雅黑</vt:lpstr>
      <vt:lpstr>Arial</vt:lpstr>
      <vt:lpstr>Arial Nova Light</vt:lpstr>
      <vt:lpstr>Calibri</vt:lpstr>
      <vt:lpstr>1_White</vt:lpstr>
      <vt:lpstr>PowerPoint 演示文稿</vt:lpstr>
      <vt:lpstr>PowerPoint 演示文稿</vt:lpstr>
      <vt:lpstr>关于思谋科技</vt:lpstr>
      <vt:lpstr>PowerPoint 演示文稿</vt:lpstr>
      <vt:lpstr>光学方案-结构示意（陶瓷体侧面检测工位）</vt:lpstr>
      <vt:lpstr> 陶瓷体侧面检测工位</vt:lpstr>
      <vt:lpstr>光学方案-结构示意（陶瓷体顶面检测工位）</vt:lpstr>
      <vt:lpstr>光学方案-结构示意（陶瓷体低面检测工位）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 Jiaya</dc:creator>
  <cp:lastModifiedBy>吴 蕊彤</cp:lastModifiedBy>
  <cp:revision>1462</cp:revision>
  <dcterms:created xsi:type="dcterms:W3CDTF">2021-08-03T01:35:23Z</dcterms:created>
  <dcterms:modified xsi:type="dcterms:W3CDTF">2021-10-27T12:54:08Z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y fmtid="{D5CDD505-2E9C-101B-9397-08002B2CF9AE}" pid="3" name="ICV">
    <vt:lpwstr>3DAD7404D76A454FAB4AB7A763568A1F</vt:lpwstr>
  </property>
</Properties>
</file>